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60" r:id="rId6"/>
    <p:sldId id="261" r:id="rId7"/>
    <p:sldId id="271" r:id="rId8"/>
    <p:sldId id="276" r:id="rId9"/>
    <p:sldId id="300" r:id="rId10"/>
    <p:sldId id="302" r:id="rId11"/>
    <p:sldId id="275" r:id="rId12"/>
    <p:sldId id="303" r:id="rId13"/>
    <p:sldId id="277" r:id="rId14"/>
    <p:sldId id="265" r:id="rId15"/>
    <p:sldId id="304" r:id="rId16"/>
    <p:sldId id="305" r:id="rId17"/>
  </p:sldIdLst>
  <p:sldSz cx="9144000" cy="5143500"/>
  <p:notesSz cx="6858000" cy="9144000"/>
  <p:embeddedFontLst>
    <p:embeddedFont>
      <p:font typeface="Poppins Black" panose="00000800000000000000"/>
      <p:bold r:id="rId21"/>
      <p:boldItalic r:id="rId22"/>
    </p:embeddedFont>
    <p:embeddedFont>
      <p:font typeface="Poppins" panose="00000700000000000000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wdp>
</file>

<file path=ppt/media/image3.jpeg>
</file>

<file path=ppt/media/image4.jpe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794a74c9d_0_247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794a74c9d_0_247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a4b3b7ab8f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a4b3b7ab8f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a4b3b7ab8f_0_2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a4b3b7ab8f_0_2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a4b3b7ab8f_0_25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a4b3b7ab8f_0_25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a4b3b7ab8f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a4b3b7ab8f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a4b3b7ab8f_0_2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a4b3b7ab8f_0_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4b3b7ab8f_0_93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a4b3b7ab8f_0_93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877b642fd3_0_22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877b642fd3_0_2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77b642fd3_0_25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877b642fd3_0_25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a4b3b7ab8f_0_2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a4b3b7ab8f_0_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a4b3b7ab8f_0_16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a4b3b7ab8f_0_16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a4b3b7ab8f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a4b3b7ab8f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a4b3b7ab8f_0_2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a4b3b7ab8f_0_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4b3b7ab8f_0_6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4b3b7ab8f_0_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hyperlink" Target="https://stories.freepik.com/rafiki/" TargetMode="External"/><Relationship Id="rId4" Type="http://schemas.openxmlformats.org/officeDocument/2006/relationships/hyperlink" Target="https://www.freepik.com/" TargetMode="External"/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noFill/>
        <a:effectLst/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1022895"/>
            <a:ext cx="3852000" cy="20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type="subTitle" idx="1"/>
          </p:nvPr>
        </p:nvSpPr>
        <p:spPr>
          <a:xfrm>
            <a:off x="720000" y="3032950"/>
            <a:ext cx="2962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-1829809" y="-197483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 hasCustomPrompt="1"/>
          </p:nvPr>
        </p:nvSpPr>
        <p:spPr>
          <a:xfrm>
            <a:off x="4754222" y="1653880"/>
            <a:ext cx="3677100" cy="11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type="subTitle" idx="1"/>
          </p:nvPr>
        </p:nvSpPr>
        <p:spPr>
          <a:xfrm flipH="1">
            <a:off x="4754222" y="2701195"/>
            <a:ext cx="3677100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55" name="Google Shape;55;p11"/>
          <p:cNvSpPr/>
          <p:nvPr/>
        </p:nvSpPr>
        <p:spPr>
          <a:xfrm>
            <a:off x="6169150" y="3675629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 hasCustomPrompt="1"/>
          </p:nvPr>
        </p:nvSpPr>
        <p:spPr>
          <a:xfrm>
            <a:off x="869627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type="subTitle" idx="1"/>
          </p:nvPr>
        </p:nvSpPr>
        <p:spPr>
          <a:xfrm>
            <a:off x="723900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type="subTitle" idx="2"/>
          </p:nvPr>
        </p:nvSpPr>
        <p:spPr>
          <a:xfrm>
            <a:off x="723900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1" name="Google Shape;61;p13"/>
          <p:cNvSpPr txBox="1"/>
          <p:nvPr>
            <p:ph type="title" idx="3" hasCustomPrompt="1"/>
          </p:nvPr>
        </p:nvSpPr>
        <p:spPr>
          <a:xfrm>
            <a:off x="3616601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type="subTitle" idx="4"/>
          </p:nvPr>
        </p:nvSpPr>
        <p:spPr>
          <a:xfrm>
            <a:off x="3470874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type="subTitle" idx="5"/>
          </p:nvPr>
        </p:nvSpPr>
        <p:spPr>
          <a:xfrm>
            <a:off x="3470875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4" name="Google Shape;64;p13"/>
          <p:cNvSpPr txBox="1"/>
          <p:nvPr>
            <p:ph type="title" idx="6" hasCustomPrompt="1"/>
          </p:nvPr>
        </p:nvSpPr>
        <p:spPr>
          <a:xfrm>
            <a:off x="6363576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type="subTitle" idx="7"/>
          </p:nvPr>
        </p:nvSpPr>
        <p:spPr>
          <a:xfrm>
            <a:off x="6217849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type="subTitle" idx="8"/>
          </p:nvPr>
        </p:nvSpPr>
        <p:spPr>
          <a:xfrm>
            <a:off x="6217850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7" name="Google Shape;67;p1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13"/>
          <p:cNvSpPr txBox="1"/>
          <p:nvPr>
            <p:ph type="title" idx="9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69" name="Google Shape;69;p13"/>
          <p:cNvSpPr/>
          <p:nvPr/>
        </p:nvSpPr>
        <p:spPr>
          <a:xfrm rot="-7205113">
            <a:off x="7466444" y="-1156119"/>
            <a:ext cx="4039941" cy="2967686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subTitle" idx="1"/>
          </p:nvPr>
        </p:nvSpPr>
        <p:spPr>
          <a:xfrm>
            <a:off x="1759875" y="1833925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type="subTitle" idx="2"/>
          </p:nvPr>
        </p:nvSpPr>
        <p:spPr>
          <a:xfrm>
            <a:off x="1759875" y="2185449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3" name="Google Shape;73;p14"/>
          <p:cNvSpPr txBox="1"/>
          <p:nvPr>
            <p:ph type="subTitle" idx="3"/>
          </p:nvPr>
        </p:nvSpPr>
        <p:spPr>
          <a:xfrm>
            <a:off x="1759875" y="3213476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type="subTitle" idx="4"/>
          </p:nvPr>
        </p:nvSpPr>
        <p:spPr>
          <a:xfrm>
            <a:off x="1759875" y="3565000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5" name="Google Shape;75;p1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" name="Google Shape;76;p1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77" name="Google Shape;77;p14"/>
          <p:cNvSpPr/>
          <p:nvPr/>
        </p:nvSpPr>
        <p:spPr>
          <a:xfrm rot="-1511913">
            <a:off x="6565550" y="3932284"/>
            <a:ext cx="4039901" cy="2967657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8" name="Google Shape;78;p14"/>
          <p:cNvSpPr txBox="1"/>
          <p:nvPr>
            <p:ph type="subTitle" idx="5"/>
          </p:nvPr>
        </p:nvSpPr>
        <p:spPr>
          <a:xfrm>
            <a:off x="5742675" y="1833925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type="subTitle" idx="6"/>
          </p:nvPr>
        </p:nvSpPr>
        <p:spPr>
          <a:xfrm>
            <a:off x="5742675" y="2185449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0" name="Google Shape;80;p14"/>
          <p:cNvSpPr txBox="1"/>
          <p:nvPr>
            <p:ph type="subTitle" idx="7"/>
          </p:nvPr>
        </p:nvSpPr>
        <p:spPr>
          <a:xfrm>
            <a:off x="5742675" y="3213476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type="subTitle" idx="8"/>
          </p:nvPr>
        </p:nvSpPr>
        <p:spPr>
          <a:xfrm>
            <a:off x="5742675" y="3565000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body" idx="1"/>
          </p:nvPr>
        </p:nvSpPr>
        <p:spPr>
          <a:xfrm>
            <a:off x="720000" y="1509750"/>
            <a:ext cx="3852000" cy="30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1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5" name="Google Shape;85;p1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86" name="Google Shape;86;p15"/>
          <p:cNvSpPr/>
          <p:nvPr/>
        </p:nvSpPr>
        <p:spPr>
          <a:xfrm rot="-8581717" flipH="1">
            <a:off x="6085519" y="-1496329"/>
            <a:ext cx="4402909" cy="323431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" name="Google Shape;87;p15"/>
          <p:cNvSpPr txBox="1"/>
          <p:nvPr>
            <p:ph type="body" idx="2"/>
          </p:nvPr>
        </p:nvSpPr>
        <p:spPr>
          <a:xfrm>
            <a:off x="4572000" y="1509750"/>
            <a:ext cx="3852000" cy="30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" name="Google Shape;90;p1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91" name="Google Shape;91;p16"/>
          <p:cNvSpPr/>
          <p:nvPr/>
        </p:nvSpPr>
        <p:spPr>
          <a:xfrm rot="5779024">
            <a:off x="6674180" y="-1814790"/>
            <a:ext cx="4039660" cy="296748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2" name="Google Shape;92;p16"/>
          <p:cNvSpPr/>
          <p:nvPr/>
        </p:nvSpPr>
        <p:spPr>
          <a:xfrm rot="4073489">
            <a:off x="-2214151" y="3333524"/>
            <a:ext cx="4039961" cy="296770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96" name="Google Shape;96;p17"/>
          <p:cNvSpPr/>
          <p:nvPr/>
        </p:nvSpPr>
        <p:spPr>
          <a:xfrm rot="-5923251">
            <a:off x="7241910" y="-943961"/>
            <a:ext cx="4040262" cy="2967923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" name="Google Shape;97;p17"/>
          <p:cNvSpPr txBox="1"/>
          <p:nvPr>
            <p:ph type="subTitle" idx="1"/>
          </p:nvPr>
        </p:nvSpPr>
        <p:spPr>
          <a:xfrm>
            <a:off x="723900" y="1833925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type="subTitle" idx="2"/>
          </p:nvPr>
        </p:nvSpPr>
        <p:spPr>
          <a:xfrm>
            <a:off x="723900" y="218545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9" name="Google Shape;99;p17"/>
          <p:cNvSpPr txBox="1"/>
          <p:nvPr>
            <p:ph type="subTitle" idx="3"/>
          </p:nvPr>
        </p:nvSpPr>
        <p:spPr>
          <a:xfrm>
            <a:off x="3470874" y="1833925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type="subTitle" idx="4"/>
          </p:nvPr>
        </p:nvSpPr>
        <p:spPr>
          <a:xfrm>
            <a:off x="3470875" y="218545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1" name="Google Shape;101;p17"/>
          <p:cNvSpPr txBox="1"/>
          <p:nvPr>
            <p:ph type="subTitle" idx="5"/>
          </p:nvPr>
        </p:nvSpPr>
        <p:spPr>
          <a:xfrm>
            <a:off x="6217849" y="1833925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type="subTitle" idx="6"/>
          </p:nvPr>
        </p:nvSpPr>
        <p:spPr>
          <a:xfrm>
            <a:off x="6217850" y="218545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3" name="Google Shape;103;p17"/>
          <p:cNvSpPr txBox="1"/>
          <p:nvPr>
            <p:ph type="subTitle" idx="7"/>
          </p:nvPr>
        </p:nvSpPr>
        <p:spPr>
          <a:xfrm>
            <a:off x="722225" y="3213476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type="subTitle" idx="8"/>
          </p:nvPr>
        </p:nvSpPr>
        <p:spPr>
          <a:xfrm>
            <a:off x="722225" y="356500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5" name="Google Shape;105;p17"/>
          <p:cNvSpPr txBox="1"/>
          <p:nvPr>
            <p:ph type="subTitle" idx="9"/>
          </p:nvPr>
        </p:nvSpPr>
        <p:spPr>
          <a:xfrm>
            <a:off x="3469199" y="3213476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06" name="Google Shape;106;p17"/>
          <p:cNvSpPr txBox="1"/>
          <p:nvPr>
            <p:ph type="subTitle" idx="13"/>
          </p:nvPr>
        </p:nvSpPr>
        <p:spPr>
          <a:xfrm>
            <a:off x="3469200" y="356500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7" name="Google Shape;107;p17"/>
          <p:cNvSpPr txBox="1"/>
          <p:nvPr>
            <p:ph type="subTitle" idx="14"/>
          </p:nvPr>
        </p:nvSpPr>
        <p:spPr>
          <a:xfrm>
            <a:off x="6216174" y="3213476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type="subTitle" idx="15"/>
          </p:nvPr>
        </p:nvSpPr>
        <p:spPr>
          <a:xfrm>
            <a:off x="6216175" y="356500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9" name="Google Shape;109;p17"/>
          <p:cNvSpPr/>
          <p:nvPr/>
        </p:nvSpPr>
        <p:spPr>
          <a:xfrm rot="-8371819">
            <a:off x="-1873976" y="4404423"/>
            <a:ext cx="4040141" cy="296783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3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subTitle" idx="1"/>
          </p:nvPr>
        </p:nvSpPr>
        <p:spPr>
          <a:xfrm>
            <a:off x="720000" y="2548727"/>
            <a:ext cx="32613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2" name="Google Shape;112;p18"/>
          <p:cNvSpPr txBox="1"/>
          <p:nvPr>
            <p:ph type="title"/>
          </p:nvPr>
        </p:nvSpPr>
        <p:spPr>
          <a:xfrm>
            <a:off x="720000" y="136099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113" name="Google Shape;113;p18"/>
          <p:cNvSpPr/>
          <p:nvPr/>
        </p:nvSpPr>
        <p:spPr>
          <a:xfrm rot="-1956016">
            <a:off x="4873532" y="2411499"/>
            <a:ext cx="5697651" cy="418541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" name="Google Shape;114;p18"/>
          <p:cNvSpPr/>
          <p:nvPr/>
        </p:nvSpPr>
        <p:spPr>
          <a:xfrm rot="8978585">
            <a:off x="-1778153" y="-1236583"/>
            <a:ext cx="4040147" cy="296783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769400" y="1432250"/>
            <a:ext cx="36546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17" name="Google Shape;117;p19"/>
          <p:cNvSpPr txBox="1"/>
          <p:nvPr/>
        </p:nvSpPr>
        <p:spPr>
          <a:xfrm>
            <a:off x="4769400" y="3515998"/>
            <a:ext cx="3654600" cy="9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CREDITS: This presentation template was created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  <a:hlinkClick r:id="rId2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, including icons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  <a:hlinkClick r:id="rId3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, infographics &amp; images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  <a:hlinkClick r:id="rId4"/>
              </a:rPr>
              <a:t>Freepik</a:t>
            </a:r>
            <a:r>
              <a:rPr lang="en-GB" sz="1200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 and illustrations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  <a:hlinkClick r:id="rId5"/>
              </a:rPr>
              <a:t>Stories</a:t>
            </a:r>
            <a:endParaRPr sz="1200" b="1">
              <a:solidFill>
                <a:schemeClr val="dk1"/>
              </a:solidFill>
              <a:latin typeface="Poppins" panose="00000700000000000000"/>
              <a:ea typeface="Poppins" panose="00000700000000000000"/>
              <a:cs typeface="Poppins" panose="00000700000000000000"/>
              <a:sym typeface="Poppins" panose="00000700000000000000"/>
            </a:endParaRPr>
          </a:p>
        </p:txBody>
      </p:sp>
      <p:sp>
        <p:nvSpPr>
          <p:cNvPr id="118" name="Google Shape;118;p19"/>
          <p:cNvSpPr txBox="1"/>
          <p:nvPr>
            <p:ph type="subTitle" idx="1"/>
          </p:nvPr>
        </p:nvSpPr>
        <p:spPr>
          <a:xfrm>
            <a:off x="4769400" y="2380376"/>
            <a:ext cx="36546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9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 rot="-9843763" flipH="1">
            <a:off x="1210955" y="167965"/>
            <a:ext cx="7743762" cy="4660210"/>
          </a:xfrm>
          <a:custGeom>
            <a:avLst/>
            <a:gdLst/>
            <a:ahLst/>
            <a:cxnLst/>
            <a:rect l="l" t="t" r="r" b="b"/>
            <a:pathLst>
              <a:path w="159514" h="110474" extrusionOk="0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 flipH="1">
            <a:off x="4168650" y="1723650"/>
            <a:ext cx="3626700" cy="1696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1398703">
            <a:off x="1587171" y="641380"/>
            <a:ext cx="5337561" cy="377164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2552700" y="2131350"/>
            <a:ext cx="42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type="title" idx="2" hasCustomPrompt="1"/>
          </p:nvPr>
        </p:nvSpPr>
        <p:spPr>
          <a:xfrm>
            <a:off x="2552700" y="1383425"/>
            <a:ext cx="9234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type="subTitle" idx="1"/>
          </p:nvPr>
        </p:nvSpPr>
        <p:spPr>
          <a:xfrm>
            <a:off x="2552700" y="2957291"/>
            <a:ext cx="29358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 hasCustomPrompt="1"/>
          </p:nvPr>
        </p:nvSpPr>
        <p:spPr>
          <a:xfrm>
            <a:off x="764102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21"/>
          <p:cNvSpPr txBox="1"/>
          <p:nvPr>
            <p:ph type="subTitle" idx="1"/>
          </p:nvPr>
        </p:nvSpPr>
        <p:spPr>
          <a:xfrm>
            <a:off x="1759875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type="subTitle" idx="2"/>
          </p:nvPr>
        </p:nvSpPr>
        <p:spPr>
          <a:xfrm>
            <a:off x="1759875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6" name="Google Shape;126;p21"/>
          <p:cNvSpPr txBox="1"/>
          <p:nvPr>
            <p:ph type="title" idx="3" hasCustomPrompt="1"/>
          </p:nvPr>
        </p:nvSpPr>
        <p:spPr>
          <a:xfrm>
            <a:off x="764102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1"/>
          <p:cNvSpPr txBox="1"/>
          <p:nvPr>
            <p:ph type="subTitle" idx="4"/>
          </p:nvPr>
        </p:nvSpPr>
        <p:spPr>
          <a:xfrm>
            <a:off x="1759875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28" name="Google Shape;128;p21"/>
          <p:cNvSpPr txBox="1"/>
          <p:nvPr>
            <p:ph type="subTitle" idx="5"/>
          </p:nvPr>
        </p:nvSpPr>
        <p:spPr>
          <a:xfrm>
            <a:off x="1759875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9" name="Google Shape;129;p21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" name="Google Shape;130;p21"/>
          <p:cNvSpPr txBox="1"/>
          <p:nvPr>
            <p:ph type="title" idx="6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131" name="Google Shape;131;p21"/>
          <p:cNvSpPr/>
          <p:nvPr/>
        </p:nvSpPr>
        <p:spPr>
          <a:xfrm rot="-9542052">
            <a:off x="7466404" y="-1156051"/>
            <a:ext cx="4039911" cy="296766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2" name="Google Shape;132;p21"/>
          <p:cNvSpPr/>
          <p:nvPr/>
        </p:nvSpPr>
        <p:spPr>
          <a:xfrm rot="3055103">
            <a:off x="-1997717" y="3749245"/>
            <a:ext cx="4039950" cy="2967693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3" name="Google Shape;133;p21"/>
          <p:cNvSpPr txBox="1"/>
          <p:nvPr>
            <p:ph type="title" idx="7" hasCustomPrompt="1"/>
          </p:nvPr>
        </p:nvSpPr>
        <p:spPr>
          <a:xfrm>
            <a:off x="4746900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1"/>
          <p:cNvSpPr txBox="1"/>
          <p:nvPr>
            <p:ph type="subTitle" idx="8"/>
          </p:nvPr>
        </p:nvSpPr>
        <p:spPr>
          <a:xfrm>
            <a:off x="5742673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type="subTitle" idx="9"/>
          </p:nvPr>
        </p:nvSpPr>
        <p:spPr>
          <a:xfrm>
            <a:off x="5742673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6" name="Google Shape;136;p21"/>
          <p:cNvSpPr txBox="1"/>
          <p:nvPr>
            <p:ph type="title" idx="13" hasCustomPrompt="1"/>
          </p:nvPr>
        </p:nvSpPr>
        <p:spPr>
          <a:xfrm>
            <a:off x="4746900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21"/>
          <p:cNvSpPr txBox="1"/>
          <p:nvPr>
            <p:ph type="subTitle" idx="14"/>
          </p:nvPr>
        </p:nvSpPr>
        <p:spPr>
          <a:xfrm>
            <a:off x="5742673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38" name="Google Shape;138;p21"/>
          <p:cNvSpPr txBox="1"/>
          <p:nvPr>
            <p:ph type="subTitle" idx="15"/>
          </p:nvPr>
        </p:nvSpPr>
        <p:spPr>
          <a:xfrm>
            <a:off x="5742673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7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body" idx="1"/>
          </p:nvPr>
        </p:nvSpPr>
        <p:spPr>
          <a:xfrm>
            <a:off x="720000" y="2075500"/>
            <a:ext cx="5250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22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2" name="Google Shape;142;p22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143" name="Google Shape;143;p22"/>
          <p:cNvSpPr/>
          <p:nvPr/>
        </p:nvSpPr>
        <p:spPr>
          <a:xfrm rot="-3678890" flipH="1">
            <a:off x="6399760" y="2305526"/>
            <a:ext cx="4402922" cy="323432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8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6" name="Google Shape;146;p23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147" name="Google Shape;147;p23"/>
          <p:cNvSpPr/>
          <p:nvPr/>
        </p:nvSpPr>
        <p:spPr>
          <a:xfrm rot="-8100000">
            <a:off x="6361897" y="-1756516"/>
            <a:ext cx="4040369" cy="296800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8" name="Google Shape;148;p23"/>
          <p:cNvSpPr txBox="1"/>
          <p:nvPr>
            <p:ph type="subTitle" idx="1"/>
          </p:nvPr>
        </p:nvSpPr>
        <p:spPr>
          <a:xfrm>
            <a:off x="723802" y="2074749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type="subTitle" idx="2"/>
          </p:nvPr>
        </p:nvSpPr>
        <p:spPr>
          <a:xfrm>
            <a:off x="723802" y="242627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0" name="Google Shape;150;p23"/>
          <p:cNvSpPr txBox="1"/>
          <p:nvPr>
            <p:ph type="subTitle" idx="3"/>
          </p:nvPr>
        </p:nvSpPr>
        <p:spPr>
          <a:xfrm>
            <a:off x="2938139" y="2074749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type="subTitle" idx="4"/>
          </p:nvPr>
        </p:nvSpPr>
        <p:spPr>
          <a:xfrm>
            <a:off x="2938139" y="242627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2" name="Google Shape;152;p23"/>
          <p:cNvSpPr txBox="1"/>
          <p:nvPr>
            <p:ph type="subTitle" idx="5"/>
          </p:nvPr>
        </p:nvSpPr>
        <p:spPr>
          <a:xfrm>
            <a:off x="722225" y="3454301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53" name="Google Shape;153;p23"/>
          <p:cNvSpPr txBox="1"/>
          <p:nvPr>
            <p:ph type="subTitle" idx="6"/>
          </p:nvPr>
        </p:nvSpPr>
        <p:spPr>
          <a:xfrm>
            <a:off x="722225" y="380582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4" name="Google Shape;154;p23"/>
          <p:cNvSpPr txBox="1"/>
          <p:nvPr>
            <p:ph type="subTitle" idx="7"/>
          </p:nvPr>
        </p:nvSpPr>
        <p:spPr>
          <a:xfrm>
            <a:off x="2938139" y="3454301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type="subTitle" idx="8"/>
          </p:nvPr>
        </p:nvSpPr>
        <p:spPr>
          <a:xfrm>
            <a:off x="2938139" y="380582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6" name="Google Shape;156;p23"/>
          <p:cNvSpPr/>
          <p:nvPr/>
        </p:nvSpPr>
        <p:spPr>
          <a:xfrm rot="-8371819">
            <a:off x="7449274" y="4404423"/>
            <a:ext cx="4040141" cy="296783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" name="Google Shape;19;p4"/>
          <p:cNvSpPr txBox="1"/>
          <p:nvPr>
            <p:ph type="body" idx="1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21" name="Google Shape;21;p4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subTitle" idx="1"/>
          </p:nvPr>
        </p:nvSpPr>
        <p:spPr>
          <a:xfrm>
            <a:off x="14179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type="subTitle" idx="2"/>
          </p:nvPr>
        </p:nvSpPr>
        <p:spPr>
          <a:xfrm>
            <a:off x="14179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" name="Google Shape;25;p5"/>
          <p:cNvSpPr txBox="1"/>
          <p:nvPr>
            <p:ph type="subTitle" idx="3"/>
          </p:nvPr>
        </p:nvSpPr>
        <p:spPr>
          <a:xfrm>
            <a:off x="53994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type="subTitle" idx="4"/>
          </p:nvPr>
        </p:nvSpPr>
        <p:spPr>
          <a:xfrm>
            <a:off x="53994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7" name="Google Shape;27;p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29" name="Google Shape;29;p5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" name="Google Shape;32;p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33" name="Google Shape;33;p6"/>
          <p:cNvSpPr/>
          <p:nvPr/>
        </p:nvSpPr>
        <p:spPr>
          <a:xfrm rot="-7770059">
            <a:off x="7428425" y="-1102421"/>
            <a:ext cx="4039685" cy="296749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subTitle" idx="1"/>
          </p:nvPr>
        </p:nvSpPr>
        <p:spPr>
          <a:xfrm>
            <a:off x="720000" y="2678421"/>
            <a:ext cx="3261300" cy="1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type="title"/>
          </p:nvPr>
        </p:nvSpPr>
        <p:spPr>
          <a:xfrm>
            <a:off x="720000" y="149070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37" name="Google Shape;37;p7"/>
          <p:cNvSpPr/>
          <p:nvPr/>
        </p:nvSpPr>
        <p:spPr>
          <a:xfrm rot="-1099162">
            <a:off x="5134470" y="3563817"/>
            <a:ext cx="5697542" cy="418533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" name="Google Shape;38;p7"/>
          <p:cNvSpPr/>
          <p:nvPr/>
        </p:nvSpPr>
        <p:spPr>
          <a:xfrm rot="-10443068">
            <a:off x="-1212618" y="-1758140"/>
            <a:ext cx="4040298" cy="2967949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55183" y="-402025"/>
            <a:ext cx="7001967" cy="514355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" name="Google Shape;41;p8"/>
          <p:cNvSpPr txBox="1"/>
          <p:nvPr>
            <p:ph type="subTitle" idx="1"/>
          </p:nvPr>
        </p:nvSpPr>
        <p:spPr>
          <a:xfrm>
            <a:off x="1508700" y="2466428"/>
            <a:ext cx="38661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42" name="Google Shape;42;p8"/>
          <p:cNvSpPr txBox="1"/>
          <p:nvPr>
            <p:ph type="title"/>
          </p:nvPr>
        </p:nvSpPr>
        <p:spPr>
          <a:xfrm>
            <a:off x="1508700" y="1668250"/>
            <a:ext cx="38661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type="subTitle" idx="1"/>
          </p:nvPr>
        </p:nvSpPr>
        <p:spPr>
          <a:xfrm flipH="1">
            <a:off x="5169810" y="2548727"/>
            <a:ext cx="32613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type="title"/>
          </p:nvPr>
        </p:nvSpPr>
        <p:spPr>
          <a:xfrm flipH="1">
            <a:off x="5169810" y="136099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46" name="Google Shape;46;p9"/>
          <p:cNvSpPr/>
          <p:nvPr/>
        </p:nvSpPr>
        <p:spPr>
          <a:xfrm rot="1956016" flipH="1">
            <a:off x="-1420073" y="2411499"/>
            <a:ext cx="5697651" cy="418541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Google Shape;47;p9"/>
          <p:cNvSpPr/>
          <p:nvPr/>
        </p:nvSpPr>
        <p:spPr>
          <a:xfrm rot="-8978585" flipH="1">
            <a:off x="6889116" y="-1236583"/>
            <a:ext cx="4040147" cy="296783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 flipH="1">
            <a:off x="4037600" y="727800"/>
            <a:ext cx="4374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" name="Google Shape;50;p10"/>
          <p:cNvSpPr txBox="1"/>
          <p:nvPr>
            <p:ph type="title"/>
          </p:nvPr>
        </p:nvSpPr>
        <p:spPr>
          <a:xfrm flipH="1">
            <a:off x="3448700" y="387600"/>
            <a:ext cx="4962900" cy="18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51" name="Google Shape;51;p10"/>
          <p:cNvSpPr/>
          <p:nvPr/>
        </p:nvSpPr>
        <p:spPr>
          <a:xfrm rot="-2467215" flipH="1">
            <a:off x="6908727" y="3120633"/>
            <a:ext cx="4039721" cy="2967525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800000000000000"/>
              <a:buNone/>
              <a:defRPr sz="32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800000000000000"/>
              <a:buNone/>
              <a:defRPr sz="32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800000000000000"/>
              <a:buNone/>
              <a:defRPr sz="32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800000000000000"/>
              <a:buNone/>
              <a:defRPr sz="32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800000000000000"/>
              <a:buNone/>
              <a:defRPr sz="32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800000000000000"/>
              <a:buNone/>
              <a:defRPr sz="32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800000000000000"/>
              <a:buNone/>
              <a:defRPr sz="32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800000000000000"/>
              <a:buNone/>
              <a:defRPr sz="32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800000000000000"/>
              <a:buNone/>
              <a:defRPr sz="32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700000000000000"/>
              <a:buChar char="●"/>
              <a:defRPr sz="1800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700000000000000"/>
              <a:buChar char="○"/>
              <a:defRPr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700000000000000"/>
              <a:buChar char="■"/>
              <a:defRPr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700000000000000"/>
              <a:buChar char="●"/>
              <a:defRPr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700000000000000"/>
              <a:buChar char="○"/>
              <a:defRPr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700000000000000"/>
              <a:buChar char="■"/>
              <a:defRPr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700000000000000"/>
              <a:buChar char="●"/>
              <a:defRPr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700000000000000"/>
              <a:buChar char="○"/>
              <a:defRPr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 panose="00000700000000000000"/>
              <a:buChar char="■"/>
              <a:defRPr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3.xml"/><Relationship Id="rId4" Type="http://schemas.microsoft.com/office/2007/relationships/hdphoto" Target="../media/image2.wdp"/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7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5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3.xml"/><Relationship Id="rId4" Type="http://schemas.microsoft.com/office/2007/relationships/hdphoto" Target="../media/image2.wdp"/><Relationship Id="rId3" Type="http://schemas.openxmlformats.org/officeDocument/2006/relationships/image" Target="../media/image1.png"/><Relationship Id="rId2" Type="http://schemas.openxmlformats.org/officeDocument/2006/relationships/image" Target="../media/image9.GIF"/><Relationship Id="rId1" Type="http://schemas.openxmlformats.org/officeDocument/2006/relationships/image" Target="../media/image8.GIF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9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0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9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5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3.xml"/><Relationship Id="rId4" Type="http://schemas.microsoft.com/office/2007/relationships/hdphoto" Target="../media/image2.wdp"/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9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5.xml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" name="Google Shape;166;p26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7" name="Google Shape;167;p26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8" name="Google Shape;168;p26"/>
          <p:cNvGrpSpPr/>
          <p:nvPr/>
        </p:nvGrpSpPr>
        <p:grpSpPr>
          <a:xfrm>
            <a:off x="4066056" y="-147943"/>
            <a:ext cx="5011568" cy="4809645"/>
            <a:chOff x="3512637" y="-432878"/>
            <a:chExt cx="5312241" cy="5098203"/>
          </a:xfrm>
        </p:grpSpPr>
        <p:sp>
          <p:nvSpPr>
            <p:cNvPr id="169" name="Google Shape;169;p26"/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22" name="Google Shape;222;p26"/>
          <p:cNvSpPr/>
          <p:nvPr/>
        </p:nvSpPr>
        <p:spPr>
          <a:xfrm>
            <a:off x="720000" y="1897395"/>
            <a:ext cx="28311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3" name="Google Shape;223;p26"/>
          <p:cNvSpPr txBox="1"/>
          <p:nvPr>
            <p:ph type="ctrTitle"/>
          </p:nvPr>
        </p:nvSpPr>
        <p:spPr>
          <a:xfrm>
            <a:off x="683170" y="257085"/>
            <a:ext cx="3852000" cy="20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5000" b="0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XIMO 2.0</a:t>
            </a:r>
            <a:endParaRPr lang="en-IN" altLang="en-GB" sz="5000" b="0"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sp>
        <p:nvSpPr>
          <p:cNvPr id="224" name="Google Shape;224;p26"/>
          <p:cNvSpPr txBox="1"/>
          <p:nvPr>
            <p:ph type="subTitle" idx="1"/>
          </p:nvPr>
        </p:nvSpPr>
        <p:spPr>
          <a:xfrm>
            <a:off x="755560" y="2254440"/>
            <a:ext cx="2962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1600"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Xenodochial Manipulative</a:t>
            </a:r>
            <a:br>
              <a:rPr lang="en-IN" altLang="en-GB" sz="1600"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</a:br>
            <a:r>
              <a:rPr lang="en-IN" altLang="en-GB" sz="1600"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Intelligent Operator</a:t>
            </a:r>
            <a:endParaRPr lang="en-IN" altLang="en-GB" sz="1600">
              <a:latin typeface="Poppins" panose="00000700000000000000"/>
              <a:ea typeface="Poppins" panose="00000700000000000000"/>
              <a:cs typeface="Poppins" panose="00000700000000000000"/>
              <a:sym typeface="Poppins" panose="000007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altLang="en-GB" sz="1600">
              <a:latin typeface="Poppins" panose="00000700000000000000"/>
              <a:ea typeface="Poppins" panose="00000700000000000000"/>
              <a:cs typeface="Poppins" panose="00000700000000000000"/>
              <a:sym typeface="Poppins" panose="000007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Schematic</a:t>
            </a:r>
            <a:endParaRPr lang="en-IN" altLang="en-GB"/>
          </a:p>
        </p:txBody>
      </p:sp>
      <p:pic>
        <p:nvPicPr>
          <p:cNvPr id="1" name="Picture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3800" y="1371600"/>
            <a:ext cx="3528060" cy="3306445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360" y="1370965"/>
            <a:ext cx="4036060" cy="3307715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47"/>
          <p:cNvSpPr/>
          <p:nvPr/>
        </p:nvSpPr>
        <p:spPr>
          <a:xfrm>
            <a:off x="4573083" y="3761302"/>
            <a:ext cx="3504386" cy="309736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048" name="Google Shape;1048;p47"/>
          <p:cNvGrpSpPr/>
          <p:nvPr/>
        </p:nvGrpSpPr>
        <p:grpSpPr>
          <a:xfrm>
            <a:off x="4573077" y="1072461"/>
            <a:ext cx="3551248" cy="2844279"/>
            <a:chOff x="5251825" y="1581500"/>
            <a:chExt cx="2706125" cy="2167400"/>
          </a:xfrm>
        </p:grpSpPr>
        <p:sp>
          <p:nvSpPr>
            <p:cNvPr id="1049" name="Google Shape;1049;p47"/>
            <p:cNvSpPr/>
            <p:nvPr/>
          </p:nvSpPr>
          <p:spPr>
            <a:xfrm>
              <a:off x="6230850" y="3040025"/>
              <a:ext cx="794775" cy="708875"/>
            </a:xfrm>
            <a:custGeom>
              <a:avLst/>
              <a:gdLst/>
              <a:ahLst/>
              <a:cxnLst/>
              <a:rect l="l" t="t" r="r" b="b"/>
              <a:pathLst>
                <a:path w="31791" h="28355" extrusionOk="0">
                  <a:moveTo>
                    <a:pt x="1" y="1"/>
                  </a:moveTo>
                  <a:cubicBezTo>
                    <a:pt x="5371" y="9208"/>
                    <a:pt x="6839" y="19148"/>
                    <a:pt x="4404" y="28355"/>
                  </a:cubicBezTo>
                  <a:lnTo>
                    <a:pt x="29355" y="28355"/>
                  </a:lnTo>
                  <a:cubicBezTo>
                    <a:pt x="31790" y="19148"/>
                    <a:pt x="30323" y="9208"/>
                    <a:pt x="24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6198325" y="3040025"/>
              <a:ext cx="794775" cy="708875"/>
            </a:xfrm>
            <a:custGeom>
              <a:avLst/>
              <a:gdLst/>
              <a:ahLst/>
              <a:cxnLst/>
              <a:rect l="l" t="t" r="r" b="b"/>
              <a:pathLst>
                <a:path w="31791" h="28355" extrusionOk="0">
                  <a:moveTo>
                    <a:pt x="1" y="1"/>
                  </a:moveTo>
                  <a:cubicBezTo>
                    <a:pt x="5371" y="9208"/>
                    <a:pt x="6839" y="19148"/>
                    <a:pt x="4404" y="28355"/>
                  </a:cubicBezTo>
                  <a:lnTo>
                    <a:pt x="29355" y="28355"/>
                  </a:lnTo>
                  <a:cubicBezTo>
                    <a:pt x="31790" y="19148"/>
                    <a:pt x="30356" y="9208"/>
                    <a:pt x="249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6199175" y="3040025"/>
              <a:ext cx="747225" cy="331100"/>
            </a:xfrm>
            <a:custGeom>
              <a:avLst/>
              <a:gdLst/>
              <a:ahLst/>
              <a:cxnLst/>
              <a:rect l="l" t="t" r="r" b="b"/>
              <a:pathLst>
                <a:path w="29889" h="13244" extrusionOk="0">
                  <a:moveTo>
                    <a:pt x="0" y="1"/>
                  </a:moveTo>
                  <a:cubicBezTo>
                    <a:pt x="2402" y="4104"/>
                    <a:pt x="4070" y="8574"/>
                    <a:pt x="4904" y="13244"/>
                  </a:cubicBezTo>
                  <a:lnTo>
                    <a:pt x="29888" y="13244"/>
                  </a:lnTo>
                  <a:cubicBezTo>
                    <a:pt x="29021" y="8574"/>
                    <a:pt x="27353" y="4104"/>
                    <a:pt x="249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5287675" y="1581500"/>
              <a:ext cx="2670275" cy="1702075"/>
            </a:xfrm>
            <a:custGeom>
              <a:avLst/>
              <a:gdLst/>
              <a:ahLst/>
              <a:cxnLst/>
              <a:rect l="l" t="t" r="r" b="b"/>
              <a:pathLst>
                <a:path w="106811" h="68083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lnTo>
                    <a:pt x="1" y="65113"/>
                  </a:lnTo>
                  <a:cubicBezTo>
                    <a:pt x="1" y="66748"/>
                    <a:pt x="1335" y="68082"/>
                    <a:pt x="3003" y="68082"/>
                  </a:cubicBezTo>
                  <a:lnTo>
                    <a:pt x="103808" y="68082"/>
                  </a:lnTo>
                  <a:cubicBezTo>
                    <a:pt x="105476" y="68082"/>
                    <a:pt x="106811" y="66748"/>
                    <a:pt x="106811" y="65113"/>
                  </a:cubicBezTo>
                  <a:lnTo>
                    <a:pt x="106811" y="3002"/>
                  </a:lnTo>
                  <a:cubicBezTo>
                    <a:pt x="106811" y="1334"/>
                    <a:pt x="105476" y="0"/>
                    <a:pt x="103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5287675" y="1581500"/>
              <a:ext cx="2670275" cy="1702075"/>
            </a:xfrm>
            <a:custGeom>
              <a:avLst/>
              <a:gdLst/>
              <a:ahLst/>
              <a:cxnLst/>
              <a:rect l="l" t="t" r="r" b="b"/>
              <a:pathLst>
                <a:path w="106811" h="68083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lnTo>
                    <a:pt x="1" y="65113"/>
                  </a:lnTo>
                  <a:cubicBezTo>
                    <a:pt x="1" y="66748"/>
                    <a:pt x="1335" y="68082"/>
                    <a:pt x="3003" y="68082"/>
                  </a:cubicBezTo>
                  <a:lnTo>
                    <a:pt x="103808" y="68082"/>
                  </a:lnTo>
                  <a:cubicBezTo>
                    <a:pt x="105476" y="68082"/>
                    <a:pt x="106811" y="66748"/>
                    <a:pt x="106811" y="65113"/>
                  </a:cubicBezTo>
                  <a:lnTo>
                    <a:pt x="106811" y="3002"/>
                  </a:lnTo>
                  <a:cubicBezTo>
                    <a:pt x="106811" y="1334"/>
                    <a:pt x="105476" y="0"/>
                    <a:pt x="103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5251825" y="1581500"/>
              <a:ext cx="2670275" cy="1702075"/>
            </a:xfrm>
            <a:custGeom>
              <a:avLst/>
              <a:gdLst/>
              <a:ahLst/>
              <a:cxnLst/>
              <a:rect l="l" t="t" r="r" b="b"/>
              <a:pathLst>
                <a:path w="106811" h="68083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lnTo>
                    <a:pt x="1" y="65113"/>
                  </a:lnTo>
                  <a:cubicBezTo>
                    <a:pt x="1" y="66748"/>
                    <a:pt x="1335" y="68082"/>
                    <a:pt x="3003" y="68082"/>
                  </a:cubicBezTo>
                  <a:lnTo>
                    <a:pt x="103841" y="68082"/>
                  </a:lnTo>
                  <a:cubicBezTo>
                    <a:pt x="105476" y="68082"/>
                    <a:pt x="106810" y="66748"/>
                    <a:pt x="106810" y="65113"/>
                  </a:cubicBezTo>
                  <a:lnTo>
                    <a:pt x="106810" y="3002"/>
                  </a:lnTo>
                  <a:cubicBezTo>
                    <a:pt x="106810" y="1334"/>
                    <a:pt x="105476" y="0"/>
                    <a:pt x="103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5251825" y="1668225"/>
              <a:ext cx="2670275" cy="1371825"/>
            </a:xfrm>
            <a:custGeom>
              <a:avLst/>
              <a:gdLst/>
              <a:ahLst/>
              <a:cxnLst/>
              <a:rect l="l" t="t" r="r" b="b"/>
              <a:pathLst>
                <a:path w="106811" h="54873" extrusionOk="0">
                  <a:moveTo>
                    <a:pt x="1" y="0"/>
                  </a:moveTo>
                  <a:lnTo>
                    <a:pt x="1" y="54873"/>
                  </a:lnTo>
                  <a:lnTo>
                    <a:pt x="106810" y="54873"/>
                  </a:lnTo>
                  <a:lnTo>
                    <a:pt x="1068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6518575" y="3114250"/>
              <a:ext cx="120100" cy="101950"/>
            </a:xfrm>
            <a:custGeom>
              <a:avLst/>
              <a:gdLst/>
              <a:ahLst/>
              <a:cxnLst/>
              <a:rect l="l" t="t" r="r" b="b"/>
              <a:pathLst>
                <a:path w="4804" h="4078" extrusionOk="0">
                  <a:moveTo>
                    <a:pt x="2735" y="1"/>
                  </a:moveTo>
                  <a:cubicBezTo>
                    <a:pt x="934" y="1"/>
                    <a:pt x="0" y="2202"/>
                    <a:pt x="1301" y="3470"/>
                  </a:cubicBezTo>
                  <a:cubicBezTo>
                    <a:pt x="1721" y="3890"/>
                    <a:pt x="2235" y="4077"/>
                    <a:pt x="2739" y="4077"/>
                  </a:cubicBezTo>
                  <a:cubicBezTo>
                    <a:pt x="3794" y="4077"/>
                    <a:pt x="4804" y="3255"/>
                    <a:pt x="4804" y="2036"/>
                  </a:cubicBezTo>
                  <a:cubicBezTo>
                    <a:pt x="4804" y="901"/>
                    <a:pt x="3870" y="1"/>
                    <a:pt x="2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" name="Google Shape;1057;p47"/>
            <p:cNvSpPr/>
            <p:nvPr/>
          </p:nvSpPr>
          <p:spPr>
            <a:xfrm>
              <a:off x="6518575" y="3114250"/>
              <a:ext cx="120100" cy="101950"/>
            </a:xfrm>
            <a:custGeom>
              <a:avLst/>
              <a:gdLst/>
              <a:ahLst/>
              <a:cxnLst/>
              <a:rect l="l" t="t" r="r" b="b"/>
              <a:pathLst>
                <a:path w="4804" h="4078" extrusionOk="0">
                  <a:moveTo>
                    <a:pt x="2735" y="1"/>
                  </a:moveTo>
                  <a:cubicBezTo>
                    <a:pt x="934" y="1"/>
                    <a:pt x="0" y="2202"/>
                    <a:pt x="1301" y="3470"/>
                  </a:cubicBezTo>
                  <a:cubicBezTo>
                    <a:pt x="1721" y="3890"/>
                    <a:pt x="2235" y="4077"/>
                    <a:pt x="2739" y="4077"/>
                  </a:cubicBezTo>
                  <a:cubicBezTo>
                    <a:pt x="3794" y="4077"/>
                    <a:pt x="4804" y="3255"/>
                    <a:pt x="4804" y="2036"/>
                  </a:cubicBezTo>
                  <a:cubicBezTo>
                    <a:pt x="4804" y="901"/>
                    <a:pt x="3870" y="1"/>
                    <a:pt x="27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6054900" y="3699675"/>
              <a:ext cx="810600" cy="49225"/>
            </a:xfrm>
            <a:custGeom>
              <a:avLst/>
              <a:gdLst/>
              <a:ahLst/>
              <a:cxnLst/>
              <a:rect l="l" t="t" r="r" b="b"/>
              <a:pathLst>
                <a:path w="32424" h="1969" extrusionOk="0">
                  <a:moveTo>
                    <a:pt x="1969" y="1"/>
                  </a:moveTo>
                  <a:cubicBezTo>
                    <a:pt x="868" y="1"/>
                    <a:pt x="1" y="868"/>
                    <a:pt x="1" y="1969"/>
                  </a:cubicBezTo>
                  <a:lnTo>
                    <a:pt x="32424" y="1969"/>
                  </a:lnTo>
                  <a:cubicBezTo>
                    <a:pt x="32424" y="868"/>
                    <a:pt x="31523" y="1"/>
                    <a:pt x="30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6808775" y="3699675"/>
              <a:ext cx="226025" cy="49225"/>
            </a:xfrm>
            <a:custGeom>
              <a:avLst/>
              <a:gdLst/>
              <a:ahLst/>
              <a:cxnLst/>
              <a:rect l="l" t="t" r="r" b="b"/>
              <a:pathLst>
                <a:path w="9041" h="1969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lnTo>
                    <a:pt x="9040" y="1969"/>
                  </a:lnTo>
                  <a:cubicBezTo>
                    <a:pt x="9040" y="868"/>
                    <a:pt x="8173" y="1"/>
                    <a:pt x="7072" y="1"/>
                  </a:cubicBezTo>
                  <a:close/>
                </a:path>
              </a:pathLst>
            </a:custGeom>
            <a:solidFill>
              <a:srgbClr val="37CA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60" name="Google Shape;1060;p47"/>
          <p:cNvSpPr/>
          <p:nvPr/>
        </p:nvSpPr>
        <p:spPr>
          <a:xfrm>
            <a:off x="720000" y="1701208"/>
            <a:ext cx="22506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1" name="Google Shape;1061;p47"/>
          <p:cNvSpPr txBox="1"/>
          <p:nvPr>
            <p:ph type="subTitle" idx="1"/>
          </p:nvPr>
        </p:nvSpPr>
        <p:spPr>
          <a:xfrm>
            <a:off x="720000" y="2355041"/>
            <a:ext cx="32613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We designed a custom webserver on ESP32 to wirelessly control the arm.</a:t>
            </a: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This makes it very intuitive for first-time users.</a:t>
            </a:r>
            <a:endParaRPr lang="en-US" altLang="en-GB"/>
          </a:p>
        </p:txBody>
      </p:sp>
      <p:sp>
        <p:nvSpPr>
          <p:cNvPr id="1062" name="Google Shape;1062;p47"/>
          <p:cNvSpPr txBox="1"/>
          <p:nvPr>
            <p:ph type="title"/>
          </p:nvPr>
        </p:nvSpPr>
        <p:spPr>
          <a:xfrm>
            <a:off x="720000" y="136099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Web-Server</a:t>
            </a:r>
            <a:endParaRPr lang="en-IN" altLang="en-GB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" name="Google Shape;523;p35"/>
          <p:cNvGrpSpPr/>
          <p:nvPr/>
        </p:nvGrpSpPr>
        <p:grpSpPr>
          <a:xfrm>
            <a:off x="720000" y="1404900"/>
            <a:ext cx="7704102" cy="3199515"/>
            <a:chOff x="720000" y="1404900"/>
            <a:chExt cx="7704102" cy="3199515"/>
          </a:xfrm>
        </p:grpSpPr>
        <p:sp>
          <p:nvSpPr>
            <p:cNvPr id="524" name="Google Shape;524;p35"/>
            <p:cNvSpPr/>
            <p:nvPr/>
          </p:nvSpPr>
          <p:spPr>
            <a:xfrm rot="5400000">
              <a:off x="4653200" y="2870265"/>
              <a:ext cx="3198300" cy="270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" name="Google Shape;525;p35"/>
            <p:cNvSpPr/>
            <p:nvPr/>
          </p:nvSpPr>
          <p:spPr>
            <a:xfrm rot="-5400000">
              <a:off x="1818900" y="306000"/>
              <a:ext cx="3199500" cy="5397300"/>
            </a:xfrm>
            <a:prstGeom prst="round2SameRect">
              <a:avLst>
                <a:gd name="adj1" fmla="val 8139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26" name="Google Shape;526;p35"/>
            <p:cNvGrpSpPr/>
            <p:nvPr/>
          </p:nvGrpSpPr>
          <p:grpSpPr>
            <a:xfrm>
              <a:off x="6194150" y="1412099"/>
              <a:ext cx="2229952" cy="3192295"/>
              <a:chOff x="6194150" y="1412099"/>
              <a:chExt cx="2229952" cy="3192295"/>
            </a:xfrm>
          </p:grpSpPr>
          <p:sp>
            <p:nvSpPr>
              <p:cNvPr id="527" name="Google Shape;527;p35"/>
              <p:cNvSpPr/>
              <p:nvPr/>
            </p:nvSpPr>
            <p:spPr>
              <a:xfrm>
                <a:off x="6489574" y="4369125"/>
                <a:ext cx="1934528" cy="235270"/>
              </a:xfrm>
              <a:custGeom>
                <a:avLst/>
                <a:gdLst/>
                <a:ahLst/>
                <a:cxnLst/>
                <a:rect l="l" t="t" r="r" b="b"/>
                <a:pathLst>
                  <a:path w="161716" h="9441" extrusionOk="0">
                    <a:moveTo>
                      <a:pt x="80858" y="1"/>
                    </a:moveTo>
                    <a:cubicBezTo>
                      <a:pt x="36193" y="1"/>
                      <a:pt x="0" y="2136"/>
                      <a:pt x="0" y="4738"/>
                    </a:cubicBezTo>
                    <a:cubicBezTo>
                      <a:pt x="0" y="7339"/>
                      <a:pt x="36193" y="9441"/>
                      <a:pt x="80858" y="9441"/>
                    </a:cubicBezTo>
                    <a:cubicBezTo>
                      <a:pt x="125523" y="9441"/>
                      <a:pt x="161716" y="7339"/>
                      <a:pt x="161716" y="4738"/>
                    </a:cubicBezTo>
                    <a:cubicBezTo>
                      <a:pt x="161716" y="2136"/>
                      <a:pt x="125523" y="1"/>
                      <a:pt x="80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8" name="Google Shape;528;p35"/>
              <p:cNvSpPr/>
              <p:nvPr/>
            </p:nvSpPr>
            <p:spPr>
              <a:xfrm>
                <a:off x="6224403" y="4011707"/>
                <a:ext cx="89812" cy="326701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13110" extrusionOk="0">
                    <a:moveTo>
                      <a:pt x="1" y="0"/>
                    </a:moveTo>
                    <a:lnTo>
                      <a:pt x="1" y="13110"/>
                    </a:lnTo>
                    <a:lnTo>
                      <a:pt x="3603" y="13110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9" name="Google Shape;529;p35"/>
              <p:cNvSpPr/>
              <p:nvPr/>
            </p:nvSpPr>
            <p:spPr>
              <a:xfrm>
                <a:off x="6269308" y="2589448"/>
                <a:ext cx="296772" cy="1891976"/>
              </a:xfrm>
              <a:custGeom>
                <a:avLst/>
                <a:gdLst/>
                <a:ahLst/>
                <a:cxnLst/>
                <a:rect l="l" t="t" r="r" b="b"/>
                <a:pathLst>
                  <a:path w="11909" h="75922" extrusionOk="0">
                    <a:moveTo>
                      <a:pt x="7339" y="0"/>
                    </a:moveTo>
                    <a:cubicBezTo>
                      <a:pt x="6905" y="0"/>
                      <a:pt x="6538" y="334"/>
                      <a:pt x="6538" y="801"/>
                    </a:cubicBezTo>
                    <a:lnTo>
                      <a:pt x="6538" y="73986"/>
                    </a:lnTo>
                    <a:cubicBezTo>
                      <a:pt x="6538" y="74820"/>
                      <a:pt x="5838" y="75521"/>
                      <a:pt x="4970" y="75521"/>
                    </a:cubicBezTo>
                    <a:lnTo>
                      <a:pt x="4103" y="75521"/>
                    </a:lnTo>
                    <a:cubicBezTo>
                      <a:pt x="3236" y="75521"/>
                      <a:pt x="2535" y="74820"/>
                      <a:pt x="2535" y="73986"/>
                    </a:cubicBezTo>
                    <a:lnTo>
                      <a:pt x="2535" y="67815"/>
                    </a:lnTo>
                    <a:cubicBezTo>
                      <a:pt x="2535" y="67400"/>
                      <a:pt x="2199" y="67046"/>
                      <a:pt x="1789" y="67046"/>
                    </a:cubicBezTo>
                    <a:cubicBezTo>
                      <a:pt x="1771" y="67046"/>
                      <a:pt x="1753" y="67047"/>
                      <a:pt x="1735" y="67048"/>
                    </a:cubicBezTo>
                    <a:lnTo>
                      <a:pt x="0" y="67048"/>
                    </a:lnTo>
                    <a:lnTo>
                      <a:pt x="0" y="67448"/>
                    </a:lnTo>
                    <a:lnTo>
                      <a:pt x="1735" y="67448"/>
                    </a:lnTo>
                    <a:cubicBezTo>
                      <a:pt x="1935" y="67448"/>
                      <a:pt x="2102" y="67615"/>
                      <a:pt x="2102" y="67815"/>
                    </a:cubicBezTo>
                    <a:lnTo>
                      <a:pt x="2102" y="73953"/>
                    </a:lnTo>
                    <a:cubicBezTo>
                      <a:pt x="2102" y="75054"/>
                      <a:pt x="3002" y="75921"/>
                      <a:pt x="4103" y="75921"/>
                    </a:cubicBezTo>
                    <a:lnTo>
                      <a:pt x="4970" y="75921"/>
                    </a:lnTo>
                    <a:cubicBezTo>
                      <a:pt x="6071" y="75921"/>
                      <a:pt x="6938" y="75054"/>
                      <a:pt x="6938" y="73986"/>
                    </a:cubicBezTo>
                    <a:lnTo>
                      <a:pt x="6938" y="767"/>
                    </a:lnTo>
                    <a:cubicBezTo>
                      <a:pt x="6938" y="567"/>
                      <a:pt x="7139" y="400"/>
                      <a:pt x="7339" y="400"/>
                    </a:cubicBezTo>
                    <a:lnTo>
                      <a:pt x="11909" y="400"/>
                    </a:lnTo>
                    <a:lnTo>
                      <a:pt x="11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0" name="Google Shape;530;p35"/>
              <p:cNvSpPr/>
              <p:nvPr/>
            </p:nvSpPr>
            <p:spPr>
              <a:xfrm>
                <a:off x="6251017" y="2605223"/>
                <a:ext cx="1090624" cy="31623"/>
              </a:xfrm>
              <a:custGeom>
                <a:avLst/>
                <a:gdLst/>
                <a:ahLst/>
                <a:cxnLst/>
                <a:rect l="l" t="t" r="r" b="b"/>
                <a:pathLst>
                  <a:path w="43765" h="1269" extrusionOk="0">
                    <a:moveTo>
                      <a:pt x="0" y="1"/>
                    </a:moveTo>
                    <a:lnTo>
                      <a:pt x="0" y="1268"/>
                    </a:lnTo>
                    <a:lnTo>
                      <a:pt x="43765" y="1268"/>
                    </a:lnTo>
                    <a:lnTo>
                      <a:pt x="437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1" name="Google Shape;531;p35"/>
              <p:cNvSpPr/>
              <p:nvPr/>
            </p:nvSpPr>
            <p:spPr>
              <a:xfrm>
                <a:off x="6251017" y="2605223"/>
                <a:ext cx="358300" cy="31623"/>
              </a:xfrm>
              <a:custGeom>
                <a:avLst/>
                <a:gdLst/>
                <a:ahLst/>
                <a:cxnLst/>
                <a:rect l="l" t="t" r="r" b="b"/>
                <a:pathLst>
                  <a:path w="14378" h="1269" extrusionOk="0">
                    <a:moveTo>
                      <a:pt x="0" y="1"/>
                    </a:moveTo>
                    <a:lnTo>
                      <a:pt x="0" y="1268"/>
                    </a:lnTo>
                    <a:lnTo>
                      <a:pt x="14377" y="1268"/>
                    </a:lnTo>
                    <a:lnTo>
                      <a:pt x="143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2" name="Google Shape;532;p35"/>
              <p:cNvSpPr/>
              <p:nvPr/>
            </p:nvSpPr>
            <p:spPr>
              <a:xfrm>
                <a:off x="6786340" y="2636821"/>
                <a:ext cx="77327" cy="1839594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3820" extrusionOk="0">
                    <a:moveTo>
                      <a:pt x="0" y="0"/>
                    </a:moveTo>
                    <a:lnTo>
                      <a:pt x="0" y="73820"/>
                    </a:lnTo>
                    <a:lnTo>
                      <a:pt x="3102" y="73820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3" name="Google Shape;533;p35"/>
              <p:cNvSpPr/>
              <p:nvPr/>
            </p:nvSpPr>
            <p:spPr>
              <a:xfrm>
                <a:off x="6786340" y="2636821"/>
                <a:ext cx="77327" cy="1839594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3820" extrusionOk="0">
                    <a:moveTo>
                      <a:pt x="0" y="0"/>
                    </a:moveTo>
                    <a:lnTo>
                      <a:pt x="0" y="2069"/>
                    </a:lnTo>
                    <a:lnTo>
                      <a:pt x="0" y="73820"/>
                    </a:lnTo>
                    <a:lnTo>
                      <a:pt x="1001" y="73820"/>
                    </a:lnTo>
                    <a:lnTo>
                      <a:pt x="1001" y="1868"/>
                    </a:lnTo>
                    <a:lnTo>
                      <a:pt x="3102" y="1435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4" name="Google Shape;534;p35"/>
              <p:cNvSpPr/>
              <p:nvPr/>
            </p:nvSpPr>
            <p:spPr>
              <a:xfrm>
                <a:off x="6462211" y="2153830"/>
                <a:ext cx="726418" cy="430667"/>
              </a:xfrm>
              <a:custGeom>
                <a:avLst/>
                <a:gdLst/>
                <a:ahLst/>
                <a:cxnLst/>
                <a:rect l="l" t="t" r="r" b="b"/>
                <a:pathLst>
                  <a:path w="29150" h="17282" extrusionOk="0">
                    <a:moveTo>
                      <a:pt x="1411" y="1"/>
                    </a:moveTo>
                    <a:cubicBezTo>
                      <a:pt x="604" y="1"/>
                      <a:pt x="1" y="721"/>
                      <a:pt x="131" y="1536"/>
                    </a:cubicBezTo>
                    <a:lnTo>
                      <a:pt x="1933" y="15746"/>
                    </a:lnTo>
                    <a:cubicBezTo>
                      <a:pt x="2066" y="16614"/>
                      <a:pt x="2800" y="17248"/>
                      <a:pt x="3667" y="17281"/>
                    </a:cubicBezTo>
                    <a:lnTo>
                      <a:pt x="27684" y="17281"/>
                    </a:lnTo>
                    <a:cubicBezTo>
                      <a:pt x="27702" y="17282"/>
                      <a:pt x="27719" y="17282"/>
                      <a:pt x="27737" y="17282"/>
                    </a:cubicBezTo>
                    <a:cubicBezTo>
                      <a:pt x="28545" y="17282"/>
                      <a:pt x="29149" y="16530"/>
                      <a:pt x="29019" y="15746"/>
                    </a:cubicBezTo>
                    <a:lnTo>
                      <a:pt x="27217" y="1536"/>
                    </a:lnTo>
                    <a:cubicBezTo>
                      <a:pt x="27084" y="669"/>
                      <a:pt x="26350" y="2"/>
                      <a:pt x="25483" y="2"/>
                    </a:cubicBezTo>
                    <a:lnTo>
                      <a:pt x="1466" y="2"/>
                    </a:lnTo>
                    <a:cubicBezTo>
                      <a:pt x="1447" y="1"/>
                      <a:pt x="1429" y="1"/>
                      <a:pt x="14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5" name="Google Shape;535;p35"/>
              <p:cNvSpPr/>
              <p:nvPr/>
            </p:nvSpPr>
            <p:spPr>
              <a:xfrm>
                <a:off x="6514567" y="2583567"/>
                <a:ext cx="795496" cy="21680"/>
              </a:xfrm>
              <a:custGeom>
                <a:avLst/>
                <a:gdLst/>
                <a:ahLst/>
                <a:cxnLst/>
                <a:rect l="l" t="t" r="r" b="b"/>
                <a:pathLst>
                  <a:path w="31922" h="870" extrusionOk="0">
                    <a:moveTo>
                      <a:pt x="812" y="1"/>
                    </a:moveTo>
                    <a:cubicBezTo>
                      <a:pt x="339" y="1"/>
                      <a:pt x="1" y="420"/>
                      <a:pt x="65" y="870"/>
                    </a:cubicBezTo>
                    <a:lnTo>
                      <a:pt x="31921" y="870"/>
                    </a:lnTo>
                    <a:cubicBezTo>
                      <a:pt x="31855" y="369"/>
                      <a:pt x="31421" y="3"/>
                      <a:pt x="30921" y="3"/>
                    </a:cubicBezTo>
                    <a:lnTo>
                      <a:pt x="866" y="3"/>
                    </a:lnTo>
                    <a:cubicBezTo>
                      <a:pt x="848" y="1"/>
                      <a:pt x="830" y="1"/>
                      <a:pt x="8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6" name="Google Shape;536;p35"/>
              <p:cNvSpPr/>
              <p:nvPr/>
            </p:nvSpPr>
            <p:spPr>
              <a:xfrm>
                <a:off x="6514567" y="2583567"/>
                <a:ext cx="224405" cy="21680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870" extrusionOk="0">
                    <a:moveTo>
                      <a:pt x="812" y="1"/>
                    </a:moveTo>
                    <a:cubicBezTo>
                      <a:pt x="339" y="1"/>
                      <a:pt x="1" y="420"/>
                      <a:pt x="65" y="870"/>
                    </a:cubicBezTo>
                    <a:lnTo>
                      <a:pt x="9005" y="870"/>
                    </a:lnTo>
                    <a:cubicBezTo>
                      <a:pt x="8905" y="369"/>
                      <a:pt x="8505" y="3"/>
                      <a:pt x="8004" y="3"/>
                    </a:cubicBezTo>
                    <a:lnTo>
                      <a:pt x="866" y="3"/>
                    </a:lnTo>
                    <a:cubicBezTo>
                      <a:pt x="848" y="1"/>
                      <a:pt x="830" y="1"/>
                      <a:pt x="8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7" name="Google Shape;537;p35"/>
              <p:cNvSpPr/>
              <p:nvPr/>
            </p:nvSpPr>
            <p:spPr>
              <a:xfrm>
                <a:off x="6489573" y="2174638"/>
                <a:ext cx="679170" cy="389051"/>
              </a:xfrm>
              <a:custGeom>
                <a:avLst/>
                <a:gdLst/>
                <a:ahLst/>
                <a:cxnLst/>
                <a:rect l="l" t="t" r="r" b="b"/>
                <a:pathLst>
                  <a:path w="27254" h="15612" extrusionOk="0">
                    <a:moveTo>
                      <a:pt x="501" y="1"/>
                    </a:moveTo>
                    <a:cubicBezTo>
                      <a:pt x="368" y="1"/>
                      <a:pt x="234" y="68"/>
                      <a:pt x="134" y="168"/>
                    </a:cubicBezTo>
                    <a:cubicBezTo>
                      <a:pt x="34" y="301"/>
                      <a:pt x="1" y="434"/>
                      <a:pt x="1" y="601"/>
                    </a:cubicBezTo>
                    <a:lnTo>
                      <a:pt x="1835" y="14811"/>
                    </a:lnTo>
                    <a:cubicBezTo>
                      <a:pt x="1902" y="15245"/>
                      <a:pt x="2269" y="15579"/>
                      <a:pt x="2703" y="15612"/>
                    </a:cubicBezTo>
                    <a:lnTo>
                      <a:pt x="26720" y="15612"/>
                    </a:lnTo>
                    <a:cubicBezTo>
                      <a:pt x="26853" y="15612"/>
                      <a:pt x="27020" y="15545"/>
                      <a:pt x="27120" y="15445"/>
                    </a:cubicBezTo>
                    <a:cubicBezTo>
                      <a:pt x="27220" y="15312"/>
                      <a:pt x="27254" y="15178"/>
                      <a:pt x="27220" y="15012"/>
                    </a:cubicBezTo>
                    <a:lnTo>
                      <a:pt x="25419" y="801"/>
                    </a:lnTo>
                    <a:cubicBezTo>
                      <a:pt x="25352" y="368"/>
                      <a:pt x="24952" y="34"/>
                      <a:pt x="245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8" name="Google Shape;538;p35"/>
              <p:cNvSpPr/>
              <p:nvPr/>
            </p:nvSpPr>
            <p:spPr>
              <a:xfrm>
                <a:off x="6639215" y="2230333"/>
                <a:ext cx="243568" cy="224479"/>
              </a:xfrm>
              <a:custGeom>
                <a:avLst/>
                <a:gdLst/>
                <a:ahLst/>
                <a:cxnLst/>
                <a:rect l="l" t="t" r="r" b="b"/>
                <a:pathLst>
                  <a:path w="9774" h="9008" extrusionOk="0">
                    <a:moveTo>
                      <a:pt x="4582" y="3002"/>
                    </a:moveTo>
                    <a:cubicBezTo>
                      <a:pt x="4600" y="3002"/>
                      <a:pt x="4618" y="3002"/>
                      <a:pt x="4637" y="3003"/>
                    </a:cubicBezTo>
                    <a:cubicBezTo>
                      <a:pt x="5537" y="3003"/>
                      <a:pt x="6305" y="3637"/>
                      <a:pt x="6505" y="4504"/>
                    </a:cubicBezTo>
                    <a:cubicBezTo>
                      <a:pt x="6635" y="5320"/>
                      <a:pt x="6032" y="6039"/>
                      <a:pt x="5225" y="6039"/>
                    </a:cubicBezTo>
                    <a:cubicBezTo>
                      <a:pt x="5207" y="6039"/>
                      <a:pt x="5189" y="6039"/>
                      <a:pt x="5170" y="6038"/>
                    </a:cubicBezTo>
                    <a:cubicBezTo>
                      <a:pt x="4270" y="6005"/>
                      <a:pt x="3503" y="5405"/>
                      <a:pt x="3302" y="4537"/>
                    </a:cubicBezTo>
                    <a:cubicBezTo>
                      <a:pt x="3172" y="3722"/>
                      <a:pt x="3775" y="3002"/>
                      <a:pt x="4582" y="3002"/>
                    </a:cubicBezTo>
                    <a:close/>
                    <a:moveTo>
                      <a:pt x="3269" y="1"/>
                    </a:moveTo>
                    <a:lnTo>
                      <a:pt x="3202" y="935"/>
                    </a:lnTo>
                    <a:cubicBezTo>
                      <a:pt x="2935" y="1001"/>
                      <a:pt x="2669" y="1135"/>
                      <a:pt x="2435" y="1268"/>
                    </a:cubicBezTo>
                    <a:lnTo>
                      <a:pt x="1468" y="768"/>
                    </a:lnTo>
                    <a:lnTo>
                      <a:pt x="500" y="1902"/>
                    </a:lnTo>
                    <a:lnTo>
                      <a:pt x="1168" y="2736"/>
                    </a:lnTo>
                    <a:cubicBezTo>
                      <a:pt x="1067" y="2970"/>
                      <a:pt x="1001" y="3236"/>
                      <a:pt x="967" y="3503"/>
                    </a:cubicBezTo>
                    <a:lnTo>
                      <a:pt x="0" y="3737"/>
                    </a:lnTo>
                    <a:lnTo>
                      <a:pt x="267" y="5305"/>
                    </a:lnTo>
                    <a:lnTo>
                      <a:pt x="1301" y="5538"/>
                    </a:lnTo>
                    <a:cubicBezTo>
                      <a:pt x="1434" y="5805"/>
                      <a:pt x="1601" y="6072"/>
                      <a:pt x="1768" y="6305"/>
                    </a:cubicBezTo>
                    <a:lnTo>
                      <a:pt x="1401" y="7139"/>
                    </a:lnTo>
                    <a:lnTo>
                      <a:pt x="2769" y="8240"/>
                    </a:lnTo>
                    <a:lnTo>
                      <a:pt x="3536" y="7740"/>
                    </a:lnTo>
                    <a:cubicBezTo>
                      <a:pt x="3803" y="7873"/>
                      <a:pt x="4103" y="8006"/>
                      <a:pt x="4403" y="8073"/>
                    </a:cubicBezTo>
                    <a:lnTo>
                      <a:pt x="4803" y="9007"/>
                    </a:lnTo>
                    <a:lnTo>
                      <a:pt x="6471" y="9007"/>
                    </a:lnTo>
                    <a:lnTo>
                      <a:pt x="6571" y="8073"/>
                    </a:lnTo>
                    <a:cubicBezTo>
                      <a:pt x="6838" y="8006"/>
                      <a:pt x="7072" y="7873"/>
                      <a:pt x="7339" y="7740"/>
                    </a:cubicBezTo>
                    <a:lnTo>
                      <a:pt x="8273" y="8240"/>
                    </a:lnTo>
                    <a:lnTo>
                      <a:pt x="9273" y="7139"/>
                    </a:lnTo>
                    <a:lnTo>
                      <a:pt x="8606" y="6305"/>
                    </a:lnTo>
                    <a:cubicBezTo>
                      <a:pt x="8706" y="6038"/>
                      <a:pt x="8773" y="5772"/>
                      <a:pt x="8806" y="5538"/>
                    </a:cubicBezTo>
                    <a:lnTo>
                      <a:pt x="9774" y="5305"/>
                    </a:lnTo>
                    <a:lnTo>
                      <a:pt x="9507" y="3703"/>
                    </a:lnTo>
                    <a:lnTo>
                      <a:pt x="8473" y="3470"/>
                    </a:lnTo>
                    <a:cubicBezTo>
                      <a:pt x="8339" y="3203"/>
                      <a:pt x="8173" y="2936"/>
                      <a:pt x="8006" y="2703"/>
                    </a:cubicBezTo>
                    <a:lnTo>
                      <a:pt x="8373" y="1869"/>
                    </a:lnTo>
                    <a:lnTo>
                      <a:pt x="7005" y="768"/>
                    </a:lnTo>
                    <a:lnTo>
                      <a:pt x="6238" y="1268"/>
                    </a:lnTo>
                    <a:cubicBezTo>
                      <a:pt x="5938" y="1135"/>
                      <a:pt x="5671" y="1001"/>
                      <a:pt x="5371" y="935"/>
                    </a:cubicBezTo>
                    <a:lnTo>
                      <a:pt x="493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9" name="Google Shape;539;p35"/>
              <p:cNvSpPr/>
              <p:nvPr/>
            </p:nvSpPr>
            <p:spPr>
              <a:xfrm>
                <a:off x="6876947" y="2348377"/>
                <a:ext cx="133845" cy="123055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4938" extrusionOk="0">
                    <a:moveTo>
                      <a:pt x="1668" y="0"/>
                    </a:moveTo>
                    <a:lnTo>
                      <a:pt x="867" y="334"/>
                    </a:lnTo>
                    <a:lnTo>
                      <a:pt x="1068" y="868"/>
                    </a:lnTo>
                    <a:cubicBezTo>
                      <a:pt x="934" y="968"/>
                      <a:pt x="834" y="1068"/>
                      <a:pt x="767" y="1201"/>
                    </a:cubicBezTo>
                    <a:lnTo>
                      <a:pt x="200" y="1101"/>
                    </a:lnTo>
                    <a:lnTo>
                      <a:pt x="0" y="1935"/>
                    </a:lnTo>
                    <a:lnTo>
                      <a:pt x="501" y="2269"/>
                    </a:lnTo>
                    <a:cubicBezTo>
                      <a:pt x="501" y="2402"/>
                      <a:pt x="534" y="2569"/>
                      <a:pt x="567" y="2702"/>
                    </a:cubicBezTo>
                    <a:lnTo>
                      <a:pt x="167" y="3036"/>
                    </a:lnTo>
                    <a:lnTo>
                      <a:pt x="667" y="3837"/>
                    </a:lnTo>
                    <a:lnTo>
                      <a:pt x="1201" y="3770"/>
                    </a:lnTo>
                    <a:cubicBezTo>
                      <a:pt x="1334" y="3903"/>
                      <a:pt x="1468" y="4003"/>
                      <a:pt x="1601" y="4103"/>
                    </a:cubicBezTo>
                    <a:lnTo>
                      <a:pt x="1601" y="4637"/>
                    </a:lnTo>
                    <a:lnTo>
                      <a:pt x="2502" y="4937"/>
                    </a:lnTo>
                    <a:lnTo>
                      <a:pt x="2769" y="4537"/>
                    </a:lnTo>
                    <a:lnTo>
                      <a:pt x="3236" y="4537"/>
                    </a:lnTo>
                    <a:lnTo>
                      <a:pt x="3669" y="4937"/>
                    </a:lnTo>
                    <a:lnTo>
                      <a:pt x="4470" y="4604"/>
                    </a:lnTo>
                    <a:lnTo>
                      <a:pt x="4270" y="4103"/>
                    </a:lnTo>
                    <a:cubicBezTo>
                      <a:pt x="4403" y="4003"/>
                      <a:pt x="4503" y="3870"/>
                      <a:pt x="4570" y="3770"/>
                    </a:cubicBezTo>
                    <a:lnTo>
                      <a:pt x="5137" y="3837"/>
                    </a:lnTo>
                    <a:lnTo>
                      <a:pt x="5371" y="3003"/>
                    </a:lnTo>
                    <a:lnTo>
                      <a:pt x="4870" y="2702"/>
                    </a:lnTo>
                    <a:cubicBezTo>
                      <a:pt x="4870" y="2536"/>
                      <a:pt x="4837" y="2369"/>
                      <a:pt x="4804" y="2235"/>
                    </a:cubicBezTo>
                    <a:lnTo>
                      <a:pt x="5204" y="1902"/>
                    </a:lnTo>
                    <a:lnTo>
                      <a:pt x="4704" y="1101"/>
                    </a:lnTo>
                    <a:lnTo>
                      <a:pt x="4170" y="1168"/>
                    </a:lnTo>
                    <a:cubicBezTo>
                      <a:pt x="4036" y="1068"/>
                      <a:pt x="3903" y="934"/>
                      <a:pt x="3736" y="868"/>
                    </a:cubicBezTo>
                    <a:lnTo>
                      <a:pt x="3736" y="334"/>
                    </a:lnTo>
                    <a:lnTo>
                      <a:pt x="2836" y="0"/>
                    </a:lnTo>
                    <a:lnTo>
                      <a:pt x="2569" y="401"/>
                    </a:lnTo>
                    <a:lnTo>
                      <a:pt x="2102" y="401"/>
                    </a:lnTo>
                    <a:lnTo>
                      <a:pt x="16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0" name="Google Shape;540;p35"/>
              <p:cNvSpPr/>
              <p:nvPr/>
            </p:nvSpPr>
            <p:spPr>
              <a:xfrm>
                <a:off x="7334122" y="1693341"/>
                <a:ext cx="200357" cy="30676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2310" extrusionOk="0">
                    <a:moveTo>
                      <a:pt x="6972" y="1"/>
                    </a:moveTo>
                    <a:lnTo>
                      <a:pt x="3003" y="3770"/>
                    </a:lnTo>
                    <a:cubicBezTo>
                      <a:pt x="3503" y="5438"/>
                      <a:pt x="3670" y="7240"/>
                      <a:pt x="1235" y="7940"/>
                    </a:cubicBezTo>
                    <a:cubicBezTo>
                      <a:pt x="1235" y="7940"/>
                      <a:pt x="1" y="10642"/>
                      <a:pt x="3003" y="12310"/>
                    </a:cubicBezTo>
                    <a:cubicBezTo>
                      <a:pt x="5138" y="11309"/>
                      <a:pt x="6906" y="9675"/>
                      <a:pt x="8040" y="7606"/>
                    </a:cubicBezTo>
                    <a:cubicBezTo>
                      <a:pt x="6439" y="6205"/>
                      <a:pt x="6672" y="2203"/>
                      <a:pt x="6972" y="1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1" name="Google Shape;541;p35"/>
              <p:cNvSpPr/>
              <p:nvPr/>
            </p:nvSpPr>
            <p:spPr>
              <a:xfrm>
                <a:off x="7351740" y="1839096"/>
                <a:ext cx="219122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8793" h="3083" extrusionOk="0">
                    <a:moveTo>
                      <a:pt x="5991" y="0"/>
                    </a:moveTo>
                    <a:cubicBezTo>
                      <a:pt x="5692" y="0"/>
                      <a:pt x="5392" y="115"/>
                      <a:pt x="5164" y="356"/>
                    </a:cubicBezTo>
                    <a:cubicBezTo>
                      <a:pt x="4943" y="149"/>
                      <a:pt x="4661" y="47"/>
                      <a:pt x="4382" y="47"/>
                    </a:cubicBezTo>
                    <a:cubicBezTo>
                      <a:pt x="4033" y="47"/>
                      <a:pt x="3686" y="208"/>
                      <a:pt x="3463" y="523"/>
                    </a:cubicBezTo>
                    <a:cubicBezTo>
                      <a:pt x="3240" y="326"/>
                      <a:pt x="2964" y="232"/>
                      <a:pt x="2692" y="232"/>
                    </a:cubicBezTo>
                    <a:cubicBezTo>
                      <a:pt x="2274" y="232"/>
                      <a:pt x="1864" y="453"/>
                      <a:pt x="1662" y="857"/>
                    </a:cubicBezTo>
                    <a:cubicBezTo>
                      <a:pt x="1498" y="782"/>
                      <a:pt x="1331" y="747"/>
                      <a:pt x="1170" y="747"/>
                    </a:cubicBezTo>
                    <a:cubicBezTo>
                      <a:pt x="544" y="747"/>
                      <a:pt x="1" y="1268"/>
                      <a:pt x="27" y="1958"/>
                    </a:cubicBezTo>
                    <a:cubicBezTo>
                      <a:pt x="47" y="2664"/>
                      <a:pt x="610" y="3082"/>
                      <a:pt x="1178" y="3082"/>
                    </a:cubicBezTo>
                    <a:cubicBezTo>
                      <a:pt x="1576" y="3082"/>
                      <a:pt x="1976" y="2878"/>
                      <a:pt x="2196" y="2425"/>
                    </a:cubicBezTo>
                    <a:cubicBezTo>
                      <a:pt x="2332" y="2479"/>
                      <a:pt x="2468" y="2534"/>
                      <a:pt x="2622" y="2534"/>
                    </a:cubicBezTo>
                    <a:cubicBezTo>
                      <a:pt x="2657" y="2534"/>
                      <a:pt x="2693" y="2531"/>
                      <a:pt x="2729" y="2525"/>
                    </a:cubicBezTo>
                    <a:cubicBezTo>
                      <a:pt x="3063" y="2525"/>
                      <a:pt x="3397" y="2358"/>
                      <a:pt x="3597" y="2058"/>
                    </a:cubicBezTo>
                    <a:cubicBezTo>
                      <a:pt x="3817" y="2262"/>
                      <a:pt x="4097" y="2363"/>
                      <a:pt x="4374" y="2363"/>
                    </a:cubicBezTo>
                    <a:cubicBezTo>
                      <a:pt x="4682" y="2363"/>
                      <a:pt x="4987" y="2237"/>
                      <a:pt x="5198" y="1991"/>
                    </a:cubicBezTo>
                    <a:cubicBezTo>
                      <a:pt x="5431" y="2224"/>
                      <a:pt x="5732" y="2325"/>
                      <a:pt x="6032" y="2325"/>
                    </a:cubicBezTo>
                    <a:cubicBezTo>
                      <a:pt x="6132" y="2291"/>
                      <a:pt x="6232" y="2291"/>
                      <a:pt x="6332" y="2258"/>
                    </a:cubicBezTo>
                    <a:cubicBezTo>
                      <a:pt x="6551" y="2662"/>
                      <a:pt x="6949" y="2862"/>
                      <a:pt x="7345" y="2862"/>
                    </a:cubicBezTo>
                    <a:cubicBezTo>
                      <a:pt x="7733" y="2862"/>
                      <a:pt x="8119" y="2671"/>
                      <a:pt x="8333" y="2291"/>
                    </a:cubicBezTo>
                    <a:cubicBezTo>
                      <a:pt x="8793" y="1504"/>
                      <a:pt x="8220" y="556"/>
                      <a:pt x="7345" y="556"/>
                    </a:cubicBezTo>
                    <a:cubicBezTo>
                      <a:pt x="7330" y="556"/>
                      <a:pt x="7315" y="556"/>
                      <a:pt x="7299" y="557"/>
                    </a:cubicBezTo>
                    <a:cubicBezTo>
                      <a:pt x="7199" y="557"/>
                      <a:pt x="7099" y="590"/>
                      <a:pt x="6999" y="590"/>
                    </a:cubicBezTo>
                    <a:cubicBezTo>
                      <a:pt x="6789" y="207"/>
                      <a:pt x="6392" y="0"/>
                      <a:pt x="59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2" name="Google Shape;542;p35"/>
              <p:cNvSpPr/>
              <p:nvPr/>
            </p:nvSpPr>
            <p:spPr>
              <a:xfrm>
                <a:off x="7351740" y="1839096"/>
                <a:ext cx="219122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8793" h="3083" extrusionOk="0">
                    <a:moveTo>
                      <a:pt x="5991" y="0"/>
                    </a:moveTo>
                    <a:cubicBezTo>
                      <a:pt x="5692" y="0"/>
                      <a:pt x="5392" y="115"/>
                      <a:pt x="5164" y="356"/>
                    </a:cubicBezTo>
                    <a:cubicBezTo>
                      <a:pt x="4943" y="149"/>
                      <a:pt x="4661" y="47"/>
                      <a:pt x="4382" y="47"/>
                    </a:cubicBezTo>
                    <a:cubicBezTo>
                      <a:pt x="4033" y="47"/>
                      <a:pt x="3686" y="208"/>
                      <a:pt x="3463" y="523"/>
                    </a:cubicBezTo>
                    <a:cubicBezTo>
                      <a:pt x="3240" y="326"/>
                      <a:pt x="2964" y="232"/>
                      <a:pt x="2692" y="232"/>
                    </a:cubicBezTo>
                    <a:cubicBezTo>
                      <a:pt x="2274" y="232"/>
                      <a:pt x="1864" y="453"/>
                      <a:pt x="1662" y="857"/>
                    </a:cubicBezTo>
                    <a:cubicBezTo>
                      <a:pt x="1498" y="782"/>
                      <a:pt x="1331" y="747"/>
                      <a:pt x="1170" y="747"/>
                    </a:cubicBezTo>
                    <a:cubicBezTo>
                      <a:pt x="544" y="747"/>
                      <a:pt x="1" y="1268"/>
                      <a:pt x="27" y="1958"/>
                    </a:cubicBezTo>
                    <a:cubicBezTo>
                      <a:pt x="47" y="2664"/>
                      <a:pt x="610" y="3082"/>
                      <a:pt x="1178" y="3082"/>
                    </a:cubicBezTo>
                    <a:cubicBezTo>
                      <a:pt x="1576" y="3082"/>
                      <a:pt x="1976" y="2878"/>
                      <a:pt x="2196" y="2425"/>
                    </a:cubicBezTo>
                    <a:cubicBezTo>
                      <a:pt x="2332" y="2479"/>
                      <a:pt x="2468" y="2534"/>
                      <a:pt x="2622" y="2534"/>
                    </a:cubicBezTo>
                    <a:cubicBezTo>
                      <a:pt x="2657" y="2534"/>
                      <a:pt x="2693" y="2531"/>
                      <a:pt x="2729" y="2525"/>
                    </a:cubicBezTo>
                    <a:cubicBezTo>
                      <a:pt x="3063" y="2525"/>
                      <a:pt x="3397" y="2358"/>
                      <a:pt x="3597" y="2058"/>
                    </a:cubicBezTo>
                    <a:cubicBezTo>
                      <a:pt x="3817" y="2262"/>
                      <a:pt x="4097" y="2363"/>
                      <a:pt x="4374" y="2363"/>
                    </a:cubicBezTo>
                    <a:cubicBezTo>
                      <a:pt x="4682" y="2363"/>
                      <a:pt x="4987" y="2237"/>
                      <a:pt x="5198" y="1991"/>
                    </a:cubicBezTo>
                    <a:cubicBezTo>
                      <a:pt x="5431" y="2224"/>
                      <a:pt x="5732" y="2325"/>
                      <a:pt x="6032" y="2325"/>
                    </a:cubicBezTo>
                    <a:cubicBezTo>
                      <a:pt x="6132" y="2291"/>
                      <a:pt x="6232" y="2291"/>
                      <a:pt x="6332" y="2258"/>
                    </a:cubicBezTo>
                    <a:cubicBezTo>
                      <a:pt x="6551" y="2662"/>
                      <a:pt x="6949" y="2862"/>
                      <a:pt x="7345" y="2862"/>
                    </a:cubicBezTo>
                    <a:cubicBezTo>
                      <a:pt x="7733" y="2862"/>
                      <a:pt x="8119" y="2671"/>
                      <a:pt x="8333" y="2291"/>
                    </a:cubicBezTo>
                    <a:cubicBezTo>
                      <a:pt x="8793" y="1504"/>
                      <a:pt x="8220" y="556"/>
                      <a:pt x="7345" y="556"/>
                    </a:cubicBezTo>
                    <a:cubicBezTo>
                      <a:pt x="7330" y="556"/>
                      <a:pt x="7315" y="556"/>
                      <a:pt x="7299" y="557"/>
                    </a:cubicBezTo>
                    <a:cubicBezTo>
                      <a:pt x="7199" y="557"/>
                      <a:pt x="7099" y="590"/>
                      <a:pt x="6999" y="590"/>
                    </a:cubicBezTo>
                    <a:cubicBezTo>
                      <a:pt x="6789" y="207"/>
                      <a:pt x="6392" y="0"/>
                      <a:pt x="59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3" name="Google Shape;543;p35"/>
              <p:cNvSpPr/>
              <p:nvPr/>
            </p:nvSpPr>
            <p:spPr>
              <a:xfrm>
                <a:off x="7254329" y="1646493"/>
                <a:ext cx="20808" cy="26216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052" extrusionOk="0">
                    <a:moveTo>
                      <a:pt x="313" y="0"/>
                    </a:moveTo>
                    <a:cubicBezTo>
                      <a:pt x="286" y="0"/>
                      <a:pt x="260" y="4"/>
                      <a:pt x="234" y="13"/>
                    </a:cubicBezTo>
                    <a:cubicBezTo>
                      <a:pt x="67" y="46"/>
                      <a:pt x="0" y="347"/>
                      <a:pt x="67" y="613"/>
                    </a:cubicBezTo>
                    <a:cubicBezTo>
                      <a:pt x="128" y="888"/>
                      <a:pt x="329" y="1051"/>
                      <a:pt x="490" y="1051"/>
                    </a:cubicBezTo>
                    <a:cubicBezTo>
                      <a:pt x="505" y="1051"/>
                      <a:pt x="520" y="1050"/>
                      <a:pt x="534" y="1047"/>
                    </a:cubicBezTo>
                    <a:cubicBezTo>
                      <a:pt x="734" y="980"/>
                      <a:pt x="834" y="713"/>
                      <a:pt x="734" y="413"/>
                    </a:cubicBezTo>
                    <a:cubicBezTo>
                      <a:pt x="647" y="181"/>
                      <a:pt x="485" y="0"/>
                      <a:pt x="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4" name="Google Shape;544;p35"/>
              <p:cNvSpPr/>
              <p:nvPr/>
            </p:nvSpPr>
            <p:spPr>
              <a:xfrm>
                <a:off x="7244361" y="1646792"/>
                <a:ext cx="18291" cy="4834"/>
              </a:xfrm>
              <a:custGeom>
                <a:avLst/>
                <a:gdLst/>
                <a:ahLst/>
                <a:cxnLst/>
                <a:rect l="l" t="t" r="r" b="b"/>
                <a:pathLst>
                  <a:path w="734" h="194" extrusionOk="0">
                    <a:moveTo>
                      <a:pt x="0" y="1"/>
                    </a:moveTo>
                    <a:cubicBezTo>
                      <a:pt x="0" y="1"/>
                      <a:pt x="222" y="194"/>
                      <a:pt x="440" y="194"/>
                    </a:cubicBezTo>
                    <a:cubicBezTo>
                      <a:pt x="549" y="194"/>
                      <a:pt x="656" y="146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5" name="Google Shape;545;p35"/>
              <p:cNvSpPr/>
              <p:nvPr/>
            </p:nvSpPr>
            <p:spPr>
              <a:xfrm>
                <a:off x="7244361" y="1592766"/>
                <a:ext cx="40744" cy="2497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02" extrusionOk="0">
                    <a:moveTo>
                      <a:pt x="1468" y="1"/>
                    </a:moveTo>
                    <a:cubicBezTo>
                      <a:pt x="901" y="1"/>
                      <a:pt x="367" y="268"/>
                      <a:pt x="33" y="701"/>
                    </a:cubicBezTo>
                    <a:cubicBezTo>
                      <a:pt x="0" y="801"/>
                      <a:pt x="0" y="901"/>
                      <a:pt x="67" y="968"/>
                    </a:cubicBezTo>
                    <a:cubicBezTo>
                      <a:pt x="100" y="1001"/>
                      <a:pt x="167" y="1001"/>
                      <a:pt x="200" y="1001"/>
                    </a:cubicBezTo>
                    <a:cubicBezTo>
                      <a:pt x="267" y="1001"/>
                      <a:pt x="300" y="968"/>
                      <a:pt x="334" y="935"/>
                    </a:cubicBezTo>
                    <a:cubicBezTo>
                      <a:pt x="567" y="568"/>
                      <a:pt x="1001" y="334"/>
                      <a:pt x="1434" y="334"/>
                    </a:cubicBezTo>
                    <a:cubicBezTo>
                      <a:pt x="1448" y="339"/>
                      <a:pt x="1462" y="341"/>
                      <a:pt x="1475" y="341"/>
                    </a:cubicBezTo>
                    <a:cubicBezTo>
                      <a:pt x="1560" y="341"/>
                      <a:pt x="1635" y="259"/>
                      <a:pt x="1635" y="201"/>
                    </a:cubicBezTo>
                    <a:cubicBezTo>
                      <a:pt x="1635" y="101"/>
                      <a:pt x="1568" y="1"/>
                      <a:pt x="14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6" name="Google Shape;546;p35"/>
              <p:cNvSpPr/>
              <p:nvPr/>
            </p:nvSpPr>
            <p:spPr>
              <a:xfrm>
                <a:off x="7270951" y="1678390"/>
                <a:ext cx="26615" cy="54998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2207" extrusionOk="0">
                    <a:moveTo>
                      <a:pt x="467" y="1"/>
                    </a:moveTo>
                    <a:cubicBezTo>
                      <a:pt x="401" y="734"/>
                      <a:pt x="234" y="1435"/>
                      <a:pt x="0" y="2135"/>
                    </a:cubicBezTo>
                    <a:cubicBezTo>
                      <a:pt x="123" y="2184"/>
                      <a:pt x="254" y="2206"/>
                      <a:pt x="388" y="2206"/>
                    </a:cubicBezTo>
                    <a:cubicBezTo>
                      <a:pt x="619" y="2206"/>
                      <a:pt x="857" y="2141"/>
                      <a:pt x="1068" y="2035"/>
                    </a:cubicBezTo>
                    <a:lnTo>
                      <a:pt x="467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7" name="Google Shape;547;p35"/>
              <p:cNvSpPr/>
              <p:nvPr/>
            </p:nvSpPr>
            <p:spPr>
              <a:xfrm>
                <a:off x="7229385" y="1459048"/>
                <a:ext cx="305943" cy="350649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14071" extrusionOk="0">
                    <a:moveTo>
                      <a:pt x="6117" y="1"/>
                    </a:moveTo>
                    <a:cubicBezTo>
                      <a:pt x="5043" y="1"/>
                      <a:pt x="3949" y="347"/>
                      <a:pt x="3003" y="1097"/>
                    </a:cubicBezTo>
                    <a:cubicBezTo>
                      <a:pt x="1" y="3499"/>
                      <a:pt x="1068" y="8869"/>
                      <a:pt x="2736" y="11771"/>
                    </a:cubicBezTo>
                    <a:cubicBezTo>
                      <a:pt x="3624" y="13309"/>
                      <a:pt x="5114" y="14071"/>
                      <a:pt x="6635" y="14071"/>
                    </a:cubicBezTo>
                    <a:cubicBezTo>
                      <a:pt x="8313" y="14071"/>
                      <a:pt x="10028" y="13142"/>
                      <a:pt x="11008" y="11304"/>
                    </a:cubicBezTo>
                    <a:cubicBezTo>
                      <a:pt x="12276" y="8969"/>
                      <a:pt x="11842" y="7502"/>
                      <a:pt x="11008" y="3932"/>
                    </a:cubicBezTo>
                    <a:cubicBezTo>
                      <a:pt x="10469" y="1482"/>
                      <a:pt x="8338" y="1"/>
                      <a:pt x="6117" y="1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8" name="Google Shape;548;p35"/>
              <p:cNvSpPr/>
              <p:nvPr/>
            </p:nvSpPr>
            <p:spPr>
              <a:xfrm>
                <a:off x="7236038" y="1412099"/>
                <a:ext cx="371607" cy="378834"/>
              </a:xfrm>
              <a:custGeom>
                <a:avLst/>
                <a:gdLst/>
                <a:ahLst/>
                <a:cxnLst/>
                <a:rect l="l" t="t" r="r" b="b"/>
                <a:pathLst>
                  <a:path w="14912" h="15202" extrusionOk="0">
                    <a:moveTo>
                      <a:pt x="5365" y="1"/>
                    </a:moveTo>
                    <a:cubicBezTo>
                      <a:pt x="5174" y="1"/>
                      <a:pt x="4966" y="25"/>
                      <a:pt x="4737" y="79"/>
                    </a:cubicBezTo>
                    <a:cubicBezTo>
                      <a:pt x="3503" y="379"/>
                      <a:pt x="2669" y="980"/>
                      <a:pt x="2402" y="2180"/>
                    </a:cubicBezTo>
                    <a:cubicBezTo>
                      <a:pt x="2202" y="2914"/>
                      <a:pt x="701" y="2748"/>
                      <a:pt x="367" y="4649"/>
                    </a:cubicBezTo>
                    <a:cubicBezTo>
                      <a:pt x="0" y="6517"/>
                      <a:pt x="1435" y="6283"/>
                      <a:pt x="1702" y="7484"/>
                    </a:cubicBezTo>
                    <a:cubicBezTo>
                      <a:pt x="1942" y="8547"/>
                      <a:pt x="2551" y="8614"/>
                      <a:pt x="3060" y="8614"/>
                    </a:cubicBezTo>
                    <a:cubicBezTo>
                      <a:pt x="3135" y="8614"/>
                      <a:pt x="3207" y="8613"/>
                      <a:pt x="3275" y="8613"/>
                    </a:cubicBezTo>
                    <a:cubicBezTo>
                      <a:pt x="3651" y="8613"/>
                      <a:pt x="3919" y="8656"/>
                      <a:pt x="3837" y="9219"/>
                    </a:cubicBezTo>
                    <a:cubicBezTo>
                      <a:pt x="3236" y="13522"/>
                      <a:pt x="8340" y="12321"/>
                      <a:pt x="8840" y="13589"/>
                    </a:cubicBezTo>
                    <a:cubicBezTo>
                      <a:pt x="9255" y="14749"/>
                      <a:pt x="10082" y="15202"/>
                      <a:pt x="10984" y="15202"/>
                    </a:cubicBezTo>
                    <a:cubicBezTo>
                      <a:pt x="11534" y="15202"/>
                      <a:pt x="12112" y="15034"/>
                      <a:pt x="12643" y="14756"/>
                    </a:cubicBezTo>
                    <a:cubicBezTo>
                      <a:pt x="14044" y="14022"/>
                      <a:pt x="12176" y="13155"/>
                      <a:pt x="13410" y="11854"/>
                    </a:cubicBezTo>
                    <a:cubicBezTo>
                      <a:pt x="14911" y="10253"/>
                      <a:pt x="14811" y="7751"/>
                      <a:pt x="13210" y="6250"/>
                    </a:cubicBezTo>
                    <a:cubicBezTo>
                      <a:pt x="12443" y="5550"/>
                      <a:pt x="13610" y="3848"/>
                      <a:pt x="12876" y="2347"/>
                    </a:cubicBezTo>
                    <a:cubicBezTo>
                      <a:pt x="12337" y="1270"/>
                      <a:pt x="11079" y="803"/>
                      <a:pt x="9881" y="803"/>
                    </a:cubicBezTo>
                    <a:cubicBezTo>
                      <a:pt x="9447" y="803"/>
                      <a:pt x="9021" y="864"/>
                      <a:pt x="8640" y="980"/>
                    </a:cubicBezTo>
                    <a:cubicBezTo>
                      <a:pt x="8473" y="1027"/>
                      <a:pt x="8319" y="1048"/>
                      <a:pt x="8175" y="1048"/>
                    </a:cubicBezTo>
                    <a:cubicBezTo>
                      <a:pt x="7153" y="1048"/>
                      <a:pt x="6635" y="1"/>
                      <a:pt x="5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9" name="Google Shape;549;p35"/>
              <p:cNvSpPr/>
              <p:nvPr/>
            </p:nvSpPr>
            <p:spPr>
              <a:xfrm>
                <a:off x="7280918" y="1619530"/>
                <a:ext cx="69851" cy="86622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3476" extrusionOk="0">
                    <a:moveTo>
                      <a:pt x="1441" y="0"/>
                    </a:moveTo>
                    <a:cubicBezTo>
                      <a:pt x="1199" y="0"/>
                      <a:pt x="952" y="72"/>
                      <a:pt x="735" y="228"/>
                    </a:cubicBezTo>
                    <a:cubicBezTo>
                      <a:pt x="1" y="795"/>
                      <a:pt x="234" y="2062"/>
                      <a:pt x="635" y="2763"/>
                    </a:cubicBezTo>
                    <a:cubicBezTo>
                      <a:pt x="863" y="3201"/>
                      <a:pt x="1255" y="3476"/>
                      <a:pt x="1636" y="3476"/>
                    </a:cubicBezTo>
                    <a:cubicBezTo>
                      <a:pt x="1922" y="3476"/>
                      <a:pt x="2202" y="3321"/>
                      <a:pt x="2402" y="2963"/>
                    </a:cubicBezTo>
                    <a:cubicBezTo>
                      <a:pt x="2736" y="2329"/>
                      <a:pt x="2803" y="1629"/>
                      <a:pt x="2603" y="928"/>
                    </a:cubicBezTo>
                    <a:cubicBezTo>
                      <a:pt x="2488" y="353"/>
                      <a:pt x="1977" y="0"/>
                      <a:pt x="1441" y="0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0" name="Google Shape;550;p35"/>
              <p:cNvSpPr/>
              <p:nvPr/>
            </p:nvSpPr>
            <p:spPr>
              <a:xfrm>
                <a:off x="7128809" y="1987616"/>
                <a:ext cx="487136" cy="590230"/>
              </a:xfrm>
              <a:custGeom>
                <a:avLst/>
                <a:gdLst/>
                <a:ahLst/>
                <a:cxnLst/>
                <a:rect l="l" t="t" r="r" b="b"/>
                <a:pathLst>
                  <a:path w="19548" h="23685" extrusionOk="0">
                    <a:moveTo>
                      <a:pt x="15878" y="0"/>
                    </a:moveTo>
                    <a:cubicBezTo>
                      <a:pt x="15211" y="2369"/>
                      <a:pt x="14477" y="4771"/>
                      <a:pt x="13710" y="7139"/>
                    </a:cubicBezTo>
                    <a:cubicBezTo>
                      <a:pt x="13343" y="8340"/>
                      <a:pt x="12943" y="9507"/>
                      <a:pt x="12509" y="10675"/>
                    </a:cubicBezTo>
                    <a:cubicBezTo>
                      <a:pt x="12309" y="11275"/>
                      <a:pt x="12076" y="11842"/>
                      <a:pt x="11876" y="12409"/>
                    </a:cubicBezTo>
                    <a:lnTo>
                      <a:pt x="11542" y="13277"/>
                    </a:lnTo>
                    <a:lnTo>
                      <a:pt x="11208" y="14111"/>
                    </a:lnTo>
                    <a:cubicBezTo>
                      <a:pt x="10508" y="15945"/>
                      <a:pt x="8640" y="17446"/>
                      <a:pt x="6605" y="18714"/>
                    </a:cubicBezTo>
                    <a:cubicBezTo>
                      <a:pt x="5571" y="19348"/>
                      <a:pt x="4504" y="19915"/>
                      <a:pt x="3403" y="20448"/>
                    </a:cubicBezTo>
                    <a:cubicBezTo>
                      <a:pt x="2302" y="20949"/>
                      <a:pt x="1135" y="21449"/>
                      <a:pt x="0" y="21883"/>
                    </a:cubicBezTo>
                    <a:lnTo>
                      <a:pt x="501" y="23684"/>
                    </a:lnTo>
                    <a:cubicBezTo>
                      <a:pt x="3069" y="23184"/>
                      <a:pt x="5604" y="22350"/>
                      <a:pt x="8006" y="21216"/>
                    </a:cubicBezTo>
                    <a:cubicBezTo>
                      <a:pt x="9240" y="20615"/>
                      <a:pt x="10408" y="19881"/>
                      <a:pt x="11475" y="19047"/>
                    </a:cubicBezTo>
                    <a:cubicBezTo>
                      <a:pt x="12076" y="18580"/>
                      <a:pt x="12576" y="18080"/>
                      <a:pt x="13076" y="17513"/>
                    </a:cubicBezTo>
                    <a:cubicBezTo>
                      <a:pt x="13310" y="17213"/>
                      <a:pt x="13543" y="16913"/>
                      <a:pt x="13777" y="16579"/>
                    </a:cubicBezTo>
                    <a:lnTo>
                      <a:pt x="14110" y="16045"/>
                    </a:lnTo>
                    <a:lnTo>
                      <a:pt x="14311" y="15578"/>
                    </a:lnTo>
                    <a:lnTo>
                      <a:pt x="14744" y="14678"/>
                    </a:lnTo>
                    <a:lnTo>
                      <a:pt x="15145" y="13777"/>
                    </a:lnTo>
                    <a:cubicBezTo>
                      <a:pt x="15411" y="13177"/>
                      <a:pt x="15645" y="12576"/>
                      <a:pt x="15912" y="12009"/>
                    </a:cubicBezTo>
                    <a:cubicBezTo>
                      <a:pt x="16379" y="10808"/>
                      <a:pt x="16846" y="9574"/>
                      <a:pt x="17279" y="8373"/>
                    </a:cubicBezTo>
                    <a:cubicBezTo>
                      <a:pt x="18113" y="5938"/>
                      <a:pt x="18881" y="3503"/>
                      <a:pt x="19548" y="968"/>
                    </a:cubicBezTo>
                    <a:lnTo>
                      <a:pt x="15878" y="0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1" name="Google Shape;551;p35"/>
              <p:cNvSpPr/>
              <p:nvPr/>
            </p:nvSpPr>
            <p:spPr>
              <a:xfrm>
                <a:off x="7070622" y="2512970"/>
                <a:ext cx="106433" cy="74187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977" extrusionOk="0">
                    <a:moveTo>
                      <a:pt x="0" y="0"/>
                    </a:moveTo>
                    <a:lnTo>
                      <a:pt x="501" y="2969"/>
                    </a:lnTo>
                    <a:cubicBezTo>
                      <a:pt x="501" y="2969"/>
                      <a:pt x="631" y="2977"/>
                      <a:pt x="844" y="2977"/>
                    </a:cubicBezTo>
                    <a:cubicBezTo>
                      <a:pt x="1632" y="2977"/>
                      <a:pt x="3561" y="2873"/>
                      <a:pt x="4270" y="1902"/>
                    </a:cubicBezTo>
                    <a:lnTo>
                      <a:pt x="3236" y="5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2" name="Google Shape;552;p35"/>
              <p:cNvSpPr/>
              <p:nvPr/>
            </p:nvSpPr>
            <p:spPr>
              <a:xfrm>
                <a:off x="7003713" y="2512970"/>
                <a:ext cx="80641" cy="73987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2969" extrusionOk="0">
                    <a:moveTo>
                      <a:pt x="2735" y="0"/>
                    </a:moveTo>
                    <a:lnTo>
                      <a:pt x="334" y="1368"/>
                    </a:lnTo>
                    <a:lnTo>
                      <a:pt x="0" y="2836"/>
                    </a:lnTo>
                    <a:lnTo>
                      <a:pt x="3236" y="2969"/>
                    </a:lnTo>
                    <a:lnTo>
                      <a:pt x="2735" y="0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3" name="Google Shape;553;p35"/>
              <p:cNvSpPr/>
              <p:nvPr/>
            </p:nvSpPr>
            <p:spPr>
              <a:xfrm>
                <a:off x="7222731" y="1871441"/>
                <a:ext cx="454740" cy="590031"/>
              </a:xfrm>
              <a:custGeom>
                <a:avLst/>
                <a:gdLst/>
                <a:ahLst/>
                <a:cxnLst/>
                <a:rect l="l" t="t" r="r" b="b"/>
                <a:pathLst>
                  <a:path w="18248" h="23677" extrusionOk="0">
                    <a:moveTo>
                      <a:pt x="10108" y="1"/>
                    </a:moveTo>
                    <a:cubicBezTo>
                      <a:pt x="8974" y="1"/>
                      <a:pt x="7840" y="42"/>
                      <a:pt x="6706" y="126"/>
                    </a:cubicBezTo>
                    <a:cubicBezTo>
                      <a:pt x="5271" y="259"/>
                      <a:pt x="3703" y="493"/>
                      <a:pt x="2503" y="693"/>
                    </a:cubicBezTo>
                    <a:cubicBezTo>
                      <a:pt x="1102" y="926"/>
                      <a:pt x="101" y="2094"/>
                      <a:pt x="67" y="3528"/>
                    </a:cubicBezTo>
                    <a:cubicBezTo>
                      <a:pt x="1" y="6197"/>
                      <a:pt x="635" y="12268"/>
                      <a:pt x="3270" y="23676"/>
                    </a:cubicBezTo>
                    <a:lnTo>
                      <a:pt x="17213" y="22809"/>
                    </a:lnTo>
                    <a:cubicBezTo>
                      <a:pt x="16646" y="17505"/>
                      <a:pt x="16446" y="14403"/>
                      <a:pt x="17847" y="5163"/>
                    </a:cubicBezTo>
                    <a:cubicBezTo>
                      <a:pt x="18247" y="2594"/>
                      <a:pt x="16346" y="259"/>
                      <a:pt x="13777" y="126"/>
                    </a:cubicBezTo>
                    <a:lnTo>
                      <a:pt x="13510" y="126"/>
                    </a:lnTo>
                    <a:cubicBezTo>
                      <a:pt x="12376" y="42"/>
                      <a:pt x="11242" y="1"/>
                      <a:pt x="10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4" name="Google Shape;554;p35"/>
              <p:cNvSpPr/>
              <p:nvPr/>
            </p:nvSpPr>
            <p:spPr>
              <a:xfrm>
                <a:off x="7354082" y="1779588"/>
                <a:ext cx="325032" cy="392266"/>
              </a:xfrm>
              <a:custGeom>
                <a:avLst/>
                <a:gdLst/>
                <a:ahLst/>
                <a:cxnLst/>
                <a:rect l="l" t="t" r="r" b="b"/>
                <a:pathLst>
                  <a:path w="13043" h="15741" extrusionOk="0">
                    <a:moveTo>
                      <a:pt x="7666" y="0"/>
                    </a:moveTo>
                    <a:cubicBezTo>
                      <a:pt x="7054" y="0"/>
                      <a:pt x="6872" y="776"/>
                      <a:pt x="6872" y="776"/>
                    </a:cubicBezTo>
                    <a:cubicBezTo>
                      <a:pt x="8473" y="3578"/>
                      <a:pt x="0" y="6947"/>
                      <a:pt x="5638" y="8315"/>
                    </a:cubicBezTo>
                    <a:cubicBezTo>
                      <a:pt x="11308" y="9683"/>
                      <a:pt x="6071" y="10683"/>
                      <a:pt x="7239" y="14553"/>
                    </a:cubicBezTo>
                    <a:cubicBezTo>
                      <a:pt x="7486" y="15387"/>
                      <a:pt x="7942" y="15740"/>
                      <a:pt x="8466" y="15740"/>
                    </a:cubicBezTo>
                    <a:cubicBezTo>
                      <a:pt x="10059" y="15740"/>
                      <a:pt x="12279" y="12470"/>
                      <a:pt x="11175" y="9483"/>
                    </a:cubicBezTo>
                    <a:cubicBezTo>
                      <a:pt x="9507" y="4879"/>
                      <a:pt x="13043" y="4879"/>
                      <a:pt x="8873" y="710"/>
                    </a:cubicBezTo>
                    <a:cubicBezTo>
                      <a:pt x="8354" y="179"/>
                      <a:pt x="7961" y="0"/>
                      <a:pt x="76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5" name="Google Shape;555;p35"/>
              <p:cNvSpPr/>
              <p:nvPr/>
            </p:nvSpPr>
            <p:spPr>
              <a:xfrm>
                <a:off x="7495376" y="1753846"/>
                <a:ext cx="96316" cy="52631"/>
              </a:xfrm>
              <a:custGeom>
                <a:avLst/>
                <a:gdLst/>
                <a:ahLst/>
                <a:cxnLst/>
                <a:rect l="l" t="t" r="r" b="b"/>
                <a:pathLst>
                  <a:path w="3865" h="2112" extrusionOk="0">
                    <a:moveTo>
                      <a:pt x="2258" y="0"/>
                    </a:moveTo>
                    <a:cubicBezTo>
                      <a:pt x="2207" y="0"/>
                      <a:pt x="2155" y="3"/>
                      <a:pt x="2102" y="8"/>
                    </a:cubicBezTo>
                    <a:lnTo>
                      <a:pt x="1002" y="75"/>
                    </a:lnTo>
                    <a:cubicBezTo>
                      <a:pt x="435" y="75"/>
                      <a:pt x="1" y="642"/>
                      <a:pt x="234" y="1209"/>
                    </a:cubicBezTo>
                    <a:cubicBezTo>
                      <a:pt x="490" y="1752"/>
                      <a:pt x="1082" y="2112"/>
                      <a:pt x="1689" y="2112"/>
                    </a:cubicBezTo>
                    <a:cubicBezTo>
                      <a:pt x="1715" y="2112"/>
                      <a:pt x="1742" y="2111"/>
                      <a:pt x="1769" y="2110"/>
                    </a:cubicBezTo>
                    <a:lnTo>
                      <a:pt x="2870" y="2009"/>
                    </a:lnTo>
                    <a:cubicBezTo>
                      <a:pt x="2886" y="2010"/>
                      <a:pt x="2902" y="2011"/>
                      <a:pt x="2917" y="2011"/>
                    </a:cubicBezTo>
                    <a:cubicBezTo>
                      <a:pt x="3491" y="2011"/>
                      <a:pt x="3865" y="1428"/>
                      <a:pt x="3670" y="909"/>
                    </a:cubicBezTo>
                    <a:cubicBezTo>
                      <a:pt x="3394" y="355"/>
                      <a:pt x="2862" y="0"/>
                      <a:pt x="2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6" name="Google Shape;556;p35"/>
              <p:cNvSpPr/>
              <p:nvPr/>
            </p:nvSpPr>
            <p:spPr>
              <a:xfrm>
                <a:off x="7233546" y="1985124"/>
                <a:ext cx="89787" cy="242746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9741" extrusionOk="0">
                    <a:moveTo>
                      <a:pt x="2536" y="0"/>
                    </a:moveTo>
                    <a:lnTo>
                      <a:pt x="0" y="4170"/>
                    </a:lnTo>
                    <a:cubicBezTo>
                      <a:pt x="201" y="5704"/>
                      <a:pt x="467" y="7572"/>
                      <a:pt x="868" y="9741"/>
                    </a:cubicBezTo>
                    <a:lnTo>
                      <a:pt x="2702" y="8673"/>
                    </a:lnTo>
                    <a:cubicBezTo>
                      <a:pt x="3603" y="2069"/>
                      <a:pt x="2536" y="0"/>
                      <a:pt x="2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7" name="Google Shape;557;p35"/>
              <p:cNvSpPr/>
              <p:nvPr/>
            </p:nvSpPr>
            <p:spPr>
              <a:xfrm>
                <a:off x="6836204" y="1988439"/>
                <a:ext cx="472184" cy="581085"/>
              </a:xfrm>
              <a:custGeom>
                <a:avLst/>
                <a:gdLst/>
                <a:ahLst/>
                <a:cxnLst/>
                <a:rect l="l" t="t" r="r" b="b"/>
                <a:pathLst>
                  <a:path w="18948" h="23318" extrusionOk="0">
                    <a:moveTo>
                      <a:pt x="15278" y="1"/>
                    </a:moveTo>
                    <a:cubicBezTo>
                      <a:pt x="14644" y="2302"/>
                      <a:pt x="13977" y="4671"/>
                      <a:pt x="13210" y="7006"/>
                    </a:cubicBezTo>
                    <a:cubicBezTo>
                      <a:pt x="12443" y="9307"/>
                      <a:pt x="11642" y="11642"/>
                      <a:pt x="10742" y="13844"/>
                    </a:cubicBezTo>
                    <a:lnTo>
                      <a:pt x="10575" y="14244"/>
                    </a:lnTo>
                    <a:cubicBezTo>
                      <a:pt x="10542" y="14378"/>
                      <a:pt x="10475" y="14478"/>
                      <a:pt x="10408" y="14611"/>
                    </a:cubicBezTo>
                    <a:cubicBezTo>
                      <a:pt x="10375" y="14711"/>
                      <a:pt x="10341" y="14778"/>
                      <a:pt x="10275" y="14878"/>
                    </a:cubicBezTo>
                    <a:lnTo>
                      <a:pt x="10075" y="15212"/>
                    </a:lnTo>
                    <a:cubicBezTo>
                      <a:pt x="9774" y="15612"/>
                      <a:pt x="9441" y="16012"/>
                      <a:pt x="9074" y="16379"/>
                    </a:cubicBezTo>
                    <a:cubicBezTo>
                      <a:pt x="8273" y="17146"/>
                      <a:pt x="7406" y="17847"/>
                      <a:pt x="6439" y="18447"/>
                    </a:cubicBezTo>
                    <a:cubicBezTo>
                      <a:pt x="5438" y="19081"/>
                      <a:pt x="4404" y="19615"/>
                      <a:pt x="3336" y="20115"/>
                    </a:cubicBezTo>
                    <a:cubicBezTo>
                      <a:pt x="2236" y="20616"/>
                      <a:pt x="1101" y="21083"/>
                      <a:pt x="1" y="21483"/>
                    </a:cubicBezTo>
                    <a:lnTo>
                      <a:pt x="434" y="23317"/>
                    </a:lnTo>
                    <a:cubicBezTo>
                      <a:pt x="3003" y="22850"/>
                      <a:pt x="5505" y="22083"/>
                      <a:pt x="7840" y="20949"/>
                    </a:cubicBezTo>
                    <a:cubicBezTo>
                      <a:pt x="9074" y="20349"/>
                      <a:pt x="10208" y="19581"/>
                      <a:pt x="11242" y="18714"/>
                    </a:cubicBezTo>
                    <a:cubicBezTo>
                      <a:pt x="11809" y="18247"/>
                      <a:pt x="12309" y="17713"/>
                      <a:pt x="12776" y="17146"/>
                    </a:cubicBezTo>
                    <a:lnTo>
                      <a:pt x="13110" y="16679"/>
                    </a:lnTo>
                    <a:cubicBezTo>
                      <a:pt x="13210" y="16546"/>
                      <a:pt x="13310" y="16346"/>
                      <a:pt x="13410" y="16179"/>
                    </a:cubicBezTo>
                    <a:cubicBezTo>
                      <a:pt x="13510" y="16012"/>
                      <a:pt x="13577" y="15845"/>
                      <a:pt x="13677" y="15712"/>
                    </a:cubicBezTo>
                    <a:lnTo>
                      <a:pt x="13877" y="15245"/>
                    </a:lnTo>
                    <a:cubicBezTo>
                      <a:pt x="14177" y="14645"/>
                      <a:pt x="14444" y="14078"/>
                      <a:pt x="14678" y="13510"/>
                    </a:cubicBezTo>
                    <a:cubicBezTo>
                      <a:pt x="14911" y="12910"/>
                      <a:pt x="15178" y="12310"/>
                      <a:pt x="15412" y="11743"/>
                    </a:cubicBezTo>
                    <a:cubicBezTo>
                      <a:pt x="15912" y="10575"/>
                      <a:pt x="16312" y="9374"/>
                      <a:pt x="16746" y="8173"/>
                    </a:cubicBezTo>
                    <a:cubicBezTo>
                      <a:pt x="17580" y="5805"/>
                      <a:pt x="18314" y="3403"/>
                      <a:pt x="18948" y="935"/>
                    </a:cubicBezTo>
                    <a:lnTo>
                      <a:pt x="15278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8" name="Google Shape;558;p35"/>
              <p:cNvSpPr/>
              <p:nvPr/>
            </p:nvSpPr>
            <p:spPr>
              <a:xfrm>
                <a:off x="7148745" y="1893695"/>
                <a:ext cx="186227" cy="278481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11175" extrusionOk="0">
                    <a:moveTo>
                      <a:pt x="4771" y="0"/>
                    </a:moveTo>
                    <a:cubicBezTo>
                      <a:pt x="2269" y="1134"/>
                      <a:pt x="1435" y="2335"/>
                      <a:pt x="1" y="9407"/>
                    </a:cubicBezTo>
                    <a:cubicBezTo>
                      <a:pt x="2069" y="11175"/>
                      <a:pt x="5472" y="11175"/>
                      <a:pt x="5472" y="11175"/>
                    </a:cubicBezTo>
                    <a:lnTo>
                      <a:pt x="7306" y="6438"/>
                    </a:lnTo>
                    <a:cubicBezTo>
                      <a:pt x="7306" y="6438"/>
                      <a:pt x="7473" y="4303"/>
                      <a:pt x="6839" y="2802"/>
                    </a:cubicBezTo>
                    <a:cubicBezTo>
                      <a:pt x="6339" y="1735"/>
                      <a:pt x="5638" y="801"/>
                      <a:pt x="47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9" name="Google Shape;559;p35"/>
              <p:cNvSpPr/>
              <p:nvPr/>
            </p:nvSpPr>
            <p:spPr>
              <a:xfrm>
                <a:off x="6764710" y="2516285"/>
                <a:ext cx="105611" cy="66960"/>
              </a:xfrm>
              <a:custGeom>
                <a:avLst/>
                <a:gdLst/>
                <a:ahLst/>
                <a:cxnLst/>
                <a:rect l="l" t="t" r="r" b="b"/>
                <a:pathLst>
                  <a:path w="4238" h="2687" extrusionOk="0">
                    <a:moveTo>
                      <a:pt x="1" y="1"/>
                    </a:moveTo>
                    <a:lnTo>
                      <a:pt x="968" y="2636"/>
                    </a:lnTo>
                    <a:cubicBezTo>
                      <a:pt x="968" y="2636"/>
                      <a:pt x="1293" y="2687"/>
                      <a:pt x="1749" y="2687"/>
                    </a:cubicBezTo>
                    <a:cubicBezTo>
                      <a:pt x="2515" y="2687"/>
                      <a:pt x="3652" y="2543"/>
                      <a:pt x="4237" y="1769"/>
                    </a:cubicBezTo>
                    <a:lnTo>
                      <a:pt x="3203" y="40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0" name="Google Shape;560;p35"/>
              <p:cNvSpPr/>
              <p:nvPr/>
            </p:nvSpPr>
            <p:spPr>
              <a:xfrm>
                <a:off x="6701962" y="2516285"/>
                <a:ext cx="88142" cy="67359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2703" extrusionOk="0">
                    <a:moveTo>
                      <a:pt x="2569" y="1"/>
                    </a:moveTo>
                    <a:lnTo>
                      <a:pt x="901" y="1235"/>
                    </a:lnTo>
                    <a:lnTo>
                      <a:pt x="0" y="2703"/>
                    </a:lnTo>
                    <a:lnTo>
                      <a:pt x="0" y="2703"/>
                    </a:lnTo>
                    <a:lnTo>
                      <a:pt x="3536" y="2636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1" name="Google Shape;561;p35"/>
              <p:cNvSpPr/>
              <p:nvPr/>
            </p:nvSpPr>
            <p:spPr>
              <a:xfrm>
                <a:off x="7263475" y="2444790"/>
                <a:ext cx="494612" cy="1760648"/>
              </a:xfrm>
              <a:custGeom>
                <a:avLst/>
                <a:gdLst/>
                <a:ahLst/>
                <a:cxnLst/>
                <a:rect l="l" t="t" r="r" b="b"/>
                <a:pathLst>
                  <a:path w="19848" h="70652" extrusionOk="0">
                    <a:moveTo>
                      <a:pt x="12276" y="1"/>
                    </a:moveTo>
                    <a:lnTo>
                      <a:pt x="2102" y="635"/>
                    </a:lnTo>
                    <a:cubicBezTo>
                      <a:pt x="2102" y="635"/>
                      <a:pt x="334" y="26420"/>
                      <a:pt x="34" y="38829"/>
                    </a:cubicBezTo>
                    <a:cubicBezTo>
                      <a:pt x="0" y="40330"/>
                      <a:pt x="300" y="41864"/>
                      <a:pt x="901" y="43232"/>
                    </a:cubicBezTo>
                    <a:cubicBezTo>
                      <a:pt x="6438" y="56275"/>
                      <a:pt x="17613" y="70651"/>
                      <a:pt x="17613" y="70651"/>
                    </a:cubicBezTo>
                    <a:lnTo>
                      <a:pt x="19848" y="68383"/>
                    </a:lnTo>
                    <a:cubicBezTo>
                      <a:pt x="19848" y="68383"/>
                      <a:pt x="12442" y="51738"/>
                      <a:pt x="7339" y="39262"/>
                    </a:cubicBezTo>
                    <a:cubicBezTo>
                      <a:pt x="10374" y="26954"/>
                      <a:pt x="12276" y="1"/>
                      <a:pt x="12276" y="1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2" name="Google Shape;562;p35"/>
              <p:cNvSpPr/>
              <p:nvPr/>
            </p:nvSpPr>
            <p:spPr>
              <a:xfrm>
                <a:off x="7517829" y="3597743"/>
                <a:ext cx="177904" cy="599351"/>
              </a:xfrm>
              <a:custGeom>
                <a:avLst/>
                <a:gdLst/>
                <a:ahLst/>
                <a:cxnLst/>
                <a:rect l="l" t="t" r="r" b="b"/>
                <a:pathLst>
                  <a:path w="7139" h="24051" extrusionOk="0">
                    <a:moveTo>
                      <a:pt x="34" y="0"/>
                    </a:moveTo>
                    <a:lnTo>
                      <a:pt x="1" y="13610"/>
                    </a:lnTo>
                    <a:cubicBezTo>
                      <a:pt x="34" y="13844"/>
                      <a:pt x="101" y="14044"/>
                      <a:pt x="234" y="14244"/>
                    </a:cubicBezTo>
                    <a:cubicBezTo>
                      <a:pt x="3470" y="19181"/>
                      <a:pt x="6272" y="22917"/>
                      <a:pt x="7139" y="24051"/>
                    </a:cubicBezTo>
                    <a:lnTo>
                      <a:pt x="6705" y="15445"/>
                    </a:lnTo>
                    <a:cubicBezTo>
                      <a:pt x="4871" y="11242"/>
                      <a:pt x="2402" y="5571"/>
                      <a:pt x="34" y="0"/>
                    </a:cubicBezTo>
                    <a:close/>
                  </a:path>
                </a:pathLst>
              </a:custGeom>
              <a:solidFill>
                <a:srgbClr val="946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3" name="Google Shape;563;p35"/>
              <p:cNvSpPr/>
              <p:nvPr/>
            </p:nvSpPr>
            <p:spPr>
              <a:xfrm>
                <a:off x="7376510" y="2438984"/>
                <a:ext cx="355808" cy="1955971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78490" extrusionOk="0">
                    <a:moveTo>
                      <a:pt x="11042" y="0"/>
                    </a:moveTo>
                    <a:lnTo>
                      <a:pt x="1" y="734"/>
                    </a:lnTo>
                    <a:cubicBezTo>
                      <a:pt x="1" y="734"/>
                      <a:pt x="2436" y="27320"/>
                      <a:pt x="4471" y="38361"/>
                    </a:cubicBezTo>
                    <a:cubicBezTo>
                      <a:pt x="6606" y="49970"/>
                      <a:pt x="8207" y="77623"/>
                      <a:pt x="8240" y="78490"/>
                    </a:cubicBezTo>
                    <a:lnTo>
                      <a:pt x="10809" y="78490"/>
                    </a:lnTo>
                    <a:cubicBezTo>
                      <a:pt x="10809" y="78490"/>
                      <a:pt x="14278" y="47401"/>
                      <a:pt x="11042" y="36960"/>
                    </a:cubicBezTo>
                    <a:cubicBezTo>
                      <a:pt x="10475" y="24251"/>
                      <a:pt x="11042" y="1"/>
                      <a:pt x="11042" y="0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4" name="Google Shape;564;p35"/>
              <p:cNvSpPr/>
              <p:nvPr/>
            </p:nvSpPr>
            <p:spPr>
              <a:xfrm>
                <a:off x="7614791" y="4127857"/>
                <a:ext cx="211471" cy="220916"/>
              </a:xfrm>
              <a:custGeom>
                <a:avLst/>
                <a:gdLst/>
                <a:ahLst/>
                <a:cxnLst/>
                <a:rect l="l" t="t" r="r" b="b"/>
                <a:pathLst>
                  <a:path w="8486" h="8865" extrusionOk="0">
                    <a:moveTo>
                      <a:pt x="5570" y="1"/>
                    </a:moveTo>
                    <a:cubicBezTo>
                      <a:pt x="5500" y="1"/>
                      <a:pt x="5433" y="26"/>
                      <a:pt x="5383" y="76"/>
                    </a:cubicBezTo>
                    <a:lnTo>
                      <a:pt x="2681" y="2478"/>
                    </a:lnTo>
                    <a:cubicBezTo>
                      <a:pt x="2481" y="2644"/>
                      <a:pt x="2381" y="2845"/>
                      <a:pt x="2347" y="3078"/>
                    </a:cubicBezTo>
                    <a:cubicBezTo>
                      <a:pt x="2114" y="4379"/>
                      <a:pt x="2114" y="5380"/>
                      <a:pt x="279" y="7848"/>
                    </a:cubicBezTo>
                    <a:cubicBezTo>
                      <a:pt x="1" y="8219"/>
                      <a:pt x="416" y="8864"/>
                      <a:pt x="1098" y="8864"/>
                    </a:cubicBezTo>
                    <a:cubicBezTo>
                      <a:pt x="1397" y="8864"/>
                      <a:pt x="1748" y="8741"/>
                      <a:pt x="2114" y="8415"/>
                    </a:cubicBezTo>
                    <a:cubicBezTo>
                      <a:pt x="3315" y="7348"/>
                      <a:pt x="4682" y="6114"/>
                      <a:pt x="5550" y="5346"/>
                    </a:cubicBezTo>
                    <a:cubicBezTo>
                      <a:pt x="6984" y="4079"/>
                      <a:pt x="7051" y="4112"/>
                      <a:pt x="8185" y="3145"/>
                    </a:cubicBezTo>
                    <a:cubicBezTo>
                      <a:pt x="8485" y="2911"/>
                      <a:pt x="8485" y="2478"/>
                      <a:pt x="8218" y="2244"/>
                    </a:cubicBezTo>
                    <a:lnTo>
                      <a:pt x="5783" y="76"/>
                    </a:lnTo>
                    <a:cubicBezTo>
                      <a:pt x="5716" y="26"/>
                      <a:pt x="5641" y="1"/>
                      <a:pt x="5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5" name="Google Shape;565;p35"/>
              <p:cNvSpPr/>
              <p:nvPr/>
            </p:nvSpPr>
            <p:spPr>
              <a:xfrm>
                <a:off x="7432205" y="4381613"/>
                <a:ext cx="233625" cy="106408"/>
              </a:xfrm>
              <a:custGeom>
                <a:avLst/>
                <a:gdLst/>
                <a:ahLst/>
                <a:cxnLst/>
                <a:rect l="l" t="t" r="r" b="b"/>
                <a:pathLst>
                  <a:path w="9375" h="4270" extrusionOk="0">
                    <a:moveTo>
                      <a:pt x="5705" y="0"/>
                    </a:moveTo>
                    <a:cubicBezTo>
                      <a:pt x="5471" y="0"/>
                      <a:pt x="5238" y="100"/>
                      <a:pt x="5071" y="267"/>
                    </a:cubicBezTo>
                    <a:cubicBezTo>
                      <a:pt x="4070" y="1068"/>
                      <a:pt x="3570" y="1935"/>
                      <a:pt x="668" y="2569"/>
                    </a:cubicBezTo>
                    <a:cubicBezTo>
                      <a:pt x="1" y="2736"/>
                      <a:pt x="67" y="4270"/>
                      <a:pt x="1635" y="4270"/>
                    </a:cubicBezTo>
                    <a:cubicBezTo>
                      <a:pt x="3203" y="4270"/>
                      <a:pt x="4871" y="4137"/>
                      <a:pt x="6005" y="4137"/>
                    </a:cubicBezTo>
                    <a:cubicBezTo>
                      <a:pt x="7840" y="4137"/>
                      <a:pt x="7273" y="4237"/>
                      <a:pt x="8707" y="4270"/>
                    </a:cubicBezTo>
                    <a:cubicBezTo>
                      <a:pt x="9074" y="4270"/>
                      <a:pt x="9374" y="3970"/>
                      <a:pt x="9341" y="3603"/>
                    </a:cubicBezTo>
                    <a:lnTo>
                      <a:pt x="8907" y="267"/>
                    </a:lnTo>
                    <a:cubicBezTo>
                      <a:pt x="8907" y="100"/>
                      <a:pt x="8774" y="0"/>
                      <a:pt x="8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6" name="Google Shape;566;p35"/>
              <p:cNvSpPr/>
              <p:nvPr/>
            </p:nvSpPr>
            <p:spPr>
              <a:xfrm>
                <a:off x="7234369" y="2439807"/>
                <a:ext cx="557809" cy="979256"/>
              </a:xfrm>
              <a:custGeom>
                <a:avLst/>
                <a:gdLst/>
                <a:ahLst/>
                <a:cxnLst/>
                <a:rect l="l" t="t" r="r" b="b"/>
                <a:pathLst>
                  <a:path w="22384" h="39296" extrusionOk="0">
                    <a:moveTo>
                      <a:pt x="16746" y="1"/>
                    </a:moveTo>
                    <a:lnTo>
                      <a:pt x="2803" y="868"/>
                    </a:lnTo>
                    <a:lnTo>
                      <a:pt x="1" y="39296"/>
                    </a:lnTo>
                    <a:lnTo>
                      <a:pt x="18114" y="34425"/>
                    </a:lnTo>
                    <a:cubicBezTo>
                      <a:pt x="16546" y="18547"/>
                      <a:pt x="22383" y="7906"/>
                      <a:pt x="167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7" name="Google Shape;567;p35"/>
              <p:cNvSpPr/>
              <p:nvPr/>
            </p:nvSpPr>
            <p:spPr>
              <a:xfrm>
                <a:off x="7295048" y="2428169"/>
                <a:ext cx="369115" cy="54051"/>
              </a:xfrm>
              <a:custGeom>
                <a:avLst/>
                <a:gdLst/>
                <a:ahLst/>
                <a:cxnLst/>
                <a:rect l="l" t="t" r="r" b="b"/>
                <a:pathLst>
                  <a:path w="14812" h="2169" extrusionOk="0">
                    <a:moveTo>
                      <a:pt x="14378" y="1"/>
                    </a:moveTo>
                    <a:lnTo>
                      <a:pt x="234" y="1035"/>
                    </a:lnTo>
                    <a:cubicBezTo>
                      <a:pt x="101" y="1035"/>
                      <a:pt x="1" y="1135"/>
                      <a:pt x="1" y="1268"/>
                    </a:cubicBezTo>
                    <a:lnTo>
                      <a:pt x="34" y="1935"/>
                    </a:lnTo>
                    <a:cubicBezTo>
                      <a:pt x="68" y="2069"/>
                      <a:pt x="168" y="2169"/>
                      <a:pt x="301" y="2169"/>
                    </a:cubicBezTo>
                    <a:lnTo>
                      <a:pt x="14578" y="1135"/>
                    </a:lnTo>
                    <a:cubicBezTo>
                      <a:pt x="14711" y="1102"/>
                      <a:pt x="14811" y="968"/>
                      <a:pt x="14778" y="835"/>
                    </a:cubicBezTo>
                    <a:lnTo>
                      <a:pt x="14645" y="201"/>
                    </a:lnTo>
                    <a:cubicBezTo>
                      <a:pt x="14611" y="67"/>
                      <a:pt x="14511" y="1"/>
                      <a:pt x="14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8" name="Google Shape;568;p35"/>
              <p:cNvSpPr/>
              <p:nvPr/>
            </p:nvSpPr>
            <p:spPr>
              <a:xfrm>
                <a:off x="6194150" y="4011700"/>
                <a:ext cx="116400" cy="3276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569" name="Google Shape;569;p35"/>
          <p:cNvSpPr txBox="1"/>
          <p:nvPr/>
        </p:nvSpPr>
        <p:spPr>
          <a:xfrm>
            <a:off x="778339" y="1736950"/>
            <a:ext cx="9198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35%</a:t>
            </a:r>
            <a:endParaRPr sz="2400">
              <a:solidFill>
                <a:schemeClr val="dk1"/>
              </a:solidFill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grpSp>
        <p:nvGrpSpPr>
          <p:cNvPr id="570" name="Google Shape;570;p35"/>
          <p:cNvGrpSpPr/>
          <p:nvPr/>
        </p:nvGrpSpPr>
        <p:grpSpPr>
          <a:xfrm>
            <a:off x="1817450" y="1834004"/>
            <a:ext cx="2526199" cy="239400"/>
            <a:chOff x="2009625" y="2054675"/>
            <a:chExt cx="2991000" cy="239400"/>
          </a:xfrm>
        </p:grpSpPr>
        <p:sp>
          <p:nvSpPr>
            <p:cNvPr id="571" name="Google Shape;571;p35"/>
            <p:cNvSpPr/>
            <p:nvPr/>
          </p:nvSpPr>
          <p:spPr>
            <a:xfrm>
              <a:off x="2009625" y="2054675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2045961" y="2088275"/>
              <a:ext cx="1170900" cy="1722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73" name="Google Shape;573;p35"/>
          <p:cNvSpPr txBox="1"/>
          <p:nvPr/>
        </p:nvSpPr>
        <p:spPr>
          <a:xfrm>
            <a:off x="4453550" y="1647400"/>
            <a:ext cx="1575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Simulation of arm</a:t>
            </a:r>
            <a:endParaRPr lang="en-IN" altLang="en-GB">
              <a:solidFill>
                <a:schemeClr val="dk1"/>
              </a:solidFill>
              <a:latin typeface="Poppins" panose="00000700000000000000"/>
              <a:ea typeface="Poppins" panose="00000700000000000000"/>
              <a:cs typeface="Poppins" panose="00000700000000000000"/>
              <a:sym typeface="Poppins" panose="00000700000000000000"/>
            </a:endParaRPr>
          </a:p>
        </p:txBody>
      </p:sp>
      <p:sp>
        <p:nvSpPr>
          <p:cNvPr id="574" name="Google Shape;574;p35"/>
          <p:cNvSpPr txBox="1"/>
          <p:nvPr/>
        </p:nvSpPr>
        <p:spPr>
          <a:xfrm>
            <a:off x="778339" y="2441820"/>
            <a:ext cx="9198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65%</a:t>
            </a:r>
            <a:endParaRPr sz="2400">
              <a:solidFill>
                <a:schemeClr val="dk1"/>
              </a:solidFill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grpSp>
        <p:nvGrpSpPr>
          <p:cNvPr id="575" name="Google Shape;575;p35"/>
          <p:cNvGrpSpPr/>
          <p:nvPr/>
        </p:nvGrpSpPr>
        <p:grpSpPr>
          <a:xfrm>
            <a:off x="1817450" y="2538875"/>
            <a:ext cx="2526199" cy="239400"/>
            <a:chOff x="2009625" y="2573045"/>
            <a:chExt cx="2991000" cy="239400"/>
          </a:xfrm>
        </p:grpSpPr>
        <p:sp>
          <p:nvSpPr>
            <p:cNvPr id="576" name="Google Shape;576;p35"/>
            <p:cNvSpPr/>
            <p:nvPr/>
          </p:nvSpPr>
          <p:spPr>
            <a:xfrm>
              <a:off x="2009625" y="2573045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2045953" y="2606645"/>
              <a:ext cx="1691700" cy="1722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78" name="Google Shape;578;p35"/>
          <p:cNvSpPr txBox="1"/>
          <p:nvPr/>
        </p:nvSpPr>
        <p:spPr>
          <a:xfrm>
            <a:off x="4453550" y="2352270"/>
            <a:ext cx="1575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Training AI models</a:t>
            </a:r>
            <a:endParaRPr lang="en-IN" altLang="en-GB">
              <a:solidFill>
                <a:schemeClr val="dk1"/>
              </a:solidFill>
              <a:latin typeface="Poppins" panose="00000700000000000000"/>
              <a:ea typeface="Poppins" panose="00000700000000000000"/>
              <a:cs typeface="Poppins" panose="00000700000000000000"/>
              <a:sym typeface="Poppins" panose="00000700000000000000"/>
            </a:endParaRPr>
          </a:p>
        </p:txBody>
      </p:sp>
      <p:sp>
        <p:nvSpPr>
          <p:cNvPr id="579" name="Google Shape;579;p35"/>
          <p:cNvSpPr txBox="1"/>
          <p:nvPr/>
        </p:nvSpPr>
        <p:spPr>
          <a:xfrm>
            <a:off x="778339" y="3146702"/>
            <a:ext cx="9198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85%</a:t>
            </a:r>
            <a:endParaRPr sz="2400">
              <a:solidFill>
                <a:schemeClr val="dk1"/>
              </a:solidFill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grpSp>
        <p:nvGrpSpPr>
          <p:cNvPr id="580" name="Google Shape;580;p35"/>
          <p:cNvGrpSpPr/>
          <p:nvPr/>
        </p:nvGrpSpPr>
        <p:grpSpPr>
          <a:xfrm>
            <a:off x="1817450" y="3243759"/>
            <a:ext cx="2526199" cy="239400"/>
            <a:chOff x="2009625" y="3472484"/>
            <a:chExt cx="2991000" cy="239400"/>
          </a:xfrm>
        </p:grpSpPr>
        <p:sp>
          <p:nvSpPr>
            <p:cNvPr id="581" name="Google Shape;581;p35"/>
            <p:cNvSpPr/>
            <p:nvPr/>
          </p:nvSpPr>
          <p:spPr>
            <a:xfrm>
              <a:off x="2009625" y="3472484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2045969" y="3506084"/>
              <a:ext cx="2437800" cy="1722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83" name="Google Shape;583;p35"/>
          <p:cNvSpPr txBox="1"/>
          <p:nvPr/>
        </p:nvSpPr>
        <p:spPr>
          <a:xfrm>
            <a:off x="4453550" y="3057152"/>
            <a:ext cx="1575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Using ROS for automation</a:t>
            </a:r>
            <a:endParaRPr lang="en-IN" altLang="en-GB">
              <a:solidFill>
                <a:schemeClr val="dk1"/>
              </a:solidFill>
              <a:latin typeface="Poppins" panose="00000700000000000000"/>
              <a:ea typeface="Poppins" panose="00000700000000000000"/>
              <a:cs typeface="Poppins" panose="00000700000000000000"/>
              <a:sym typeface="Poppins" panose="00000700000000000000"/>
            </a:endParaRPr>
          </a:p>
        </p:txBody>
      </p:sp>
      <p:sp>
        <p:nvSpPr>
          <p:cNvPr id="584" name="Google Shape;584;p3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Future Scope</a:t>
            </a:r>
            <a:endParaRPr lang="en-IN" altLang="en-GB"/>
          </a:p>
        </p:txBody>
      </p:sp>
      <p:sp>
        <p:nvSpPr>
          <p:cNvPr id="585" name="Google Shape;585;p35"/>
          <p:cNvSpPr txBox="1"/>
          <p:nvPr/>
        </p:nvSpPr>
        <p:spPr>
          <a:xfrm>
            <a:off x="778339" y="3851575"/>
            <a:ext cx="9198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50</a:t>
            </a:r>
            <a:r>
              <a:rPr lang="en-GB" sz="2400">
                <a:solidFill>
                  <a:schemeClr val="dk1"/>
                </a:solidFill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%</a:t>
            </a:r>
            <a:endParaRPr sz="2400">
              <a:solidFill>
                <a:schemeClr val="dk1"/>
              </a:solidFill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grpSp>
        <p:nvGrpSpPr>
          <p:cNvPr id="586" name="Google Shape;586;p35"/>
          <p:cNvGrpSpPr/>
          <p:nvPr/>
        </p:nvGrpSpPr>
        <p:grpSpPr>
          <a:xfrm>
            <a:off x="1817450" y="3948632"/>
            <a:ext cx="2526199" cy="239400"/>
            <a:chOff x="2009625" y="3472484"/>
            <a:chExt cx="2991000" cy="239400"/>
          </a:xfrm>
        </p:grpSpPr>
        <p:sp>
          <p:nvSpPr>
            <p:cNvPr id="587" name="Google Shape;587;p35"/>
            <p:cNvSpPr/>
            <p:nvPr/>
          </p:nvSpPr>
          <p:spPr>
            <a:xfrm>
              <a:off x="2009625" y="3472484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2045971" y="3506080"/>
              <a:ext cx="1459500" cy="1722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89" name="Google Shape;589;p35"/>
          <p:cNvSpPr txBox="1"/>
          <p:nvPr/>
        </p:nvSpPr>
        <p:spPr>
          <a:xfrm>
            <a:off x="4453550" y="3762026"/>
            <a:ext cx="1575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Image or Vision</a:t>
            </a:r>
            <a:endParaRPr lang="en-IN" altLang="en-GB">
              <a:solidFill>
                <a:schemeClr val="dk1"/>
              </a:solidFill>
              <a:latin typeface="Poppins" panose="00000700000000000000"/>
              <a:ea typeface="Poppins" panose="00000700000000000000"/>
              <a:cs typeface="Poppins" panose="00000700000000000000"/>
              <a:sym typeface="Poppins" panose="000007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solidFill>
                  <a:schemeClr val="dk1"/>
                </a:solidFill>
                <a:latin typeface="Poppins" panose="00000700000000000000"/>
                <a:ea typeface="Poppins" panose="00000700000000000000"/>
                <a:cs typeface="Poppins" panose="00000700000000000000"/>
                <a:sym typeface="Poppins" panose="00000700000000000000"/>
              </a:rPr>
              <a:t>Processing</a:t>
            </a:r>
            <a:endParaRPr lang="en-IN" altLang="en-GB">
              <a:solidFill>
                <a:schemeClr val="dk1"/>
              </a:solidFill>
              <a:latin typeface="Poppins" panose="00000700000000000000"/>
              <a:ea typeface="Poppins" panose="00000700000000000000"/>
              <a:cs typeface="Poppins" panose="00000700000000000000"/>
              <a:sym typeface="Poppins" panose="00000700000000000000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Testing Videos</a:t>
            </a:r>
            <a:endParaRPr lang="en-IN" altLang="en-GB"/>
          </a:p>
        </p:txBody>
      </p:sp>
      <p:pic>
        <p:nvPicPr>
          <p:cNvPr id="1" name="Picture 0" descr="gif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16145" y="1412240"/>
            <a:ext cx="4055745" cy="307657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2" name="Picture 1" descr="gif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05" y="1419860"/>
            <a:ext cx="4055110" cy="306895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1"/>
          <p:cNvSpPr/>
          <p:nvPr/>
        </p:nvSpPr>
        <p:spPr>
          <a:xfrm>
            <a:off x="4254325" y="2246000"/>
            <a:ext cx="35409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5" name="Google Shape;825;p41"/>
          <p:cNvSpPr txBox="1"/>
          <p:nvPr>
            <p:ph type="title"/>
          </p:nvPr>
        </p:nvSpPr>
        <p:spPr>
          <a:xfrm flipH="1">
            <a:off x="3420110" y="1419860"/>
            <a:ext cx="4315460" cy="16960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5000"/>
              <a:t>THANKS!</a:t>
            </a:r>
            <a:endParaRPr lang="en-IN" altLang="en-GB" sz="5000"/>
          </a:p>
        </p:txBody>
      </p:sp>
      <p:grpSp>
        <p:nvGrpSpPr>
          <p:cNvPr id="1113" name="Google Shape;1113;p49"/>
          <p:cNvGrpSpPr/>
          <p:nvPr/>
        </p:nvGrpSpPr>
        <p:grpSpPr>
          <a:xfrm>
            <a:off x="726603" y="798105"/>
            <a:ext cx="3499435" cy="3805921"/>
            <a:chOff x="692685" y="538923"/>
            <a:chExt cx="3737914" cy="4065286"/>
          </a:xfrm>
        </p:grpSpPr>
        <p:sp>
          <p:nvSpPr>
            <p:cNvPr id="1114" name="Google Shape;1114;p49"/>
            <p:cNvSpPr/>
            <p:nvPr/>
          </p:nvSpPr>
          <p:spPr>
            <a:xfrm flipH="1">
              <a:off x="720026" y="4328225"/>
              <a:ext cx="3710574" cy="275984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" name="Google Shape;1115;p49"/>
            <p:cNvSpPr/>
            <p:nvPr/>
          </p:nvSpPr>
          <p:spPr>
            <a:xfrm flipH="1">
              <a:off x="692685" y="538923"/>
              <a:ext cx="2109125" cy="3927796"/>
            </a:xfrm>
            <a:custGeom>
              <a:avLst/>
              <a:gdLst/>
              <a:ahLst/>
              <a:cxnLst/>
              <a:rect l="l" t="t" r="r" b="b"/>
              <a:pathLst>
                <a:path w="72150" h="134364" extrusionOk="0">
                  <a:moveTo>
                    <a:pt x="65938" y="0"/>
                  </a:moveTo>
                  <a:cubicBezTo>
                    <a:pt x="65919" y="0"/>
                    <a:pt x="65899" y="1"/>
                    <a:pt x="65880" y="1"/>
                  </a:cubicBezTo>
                  <a:lnTo>
                    <a:pt x="15110" y="1"/>
                  </a:lnTo>
                  <a:cubicBezTo>
                    <a:pt x="11507" y="67"/>
                    <a:pt x="8539" y="2836"/>
                    <a:pt x="8272" y="6439"/>
                  </a:cubicBezTo>
                  <a:lnTo>
                    <a:pt x="299" y="127926"/>
                  </a:lnTo>
                  <a:cubicBezTo>
                    <a:pt x="1" y="131409"/>
                    <a:pt x="2770" y="134364"/>
                    <a:pt x="6245" y="134364"/>
                  </a:cubicBezTo>
                  <a:cubicBezTo>
                    <a:pt x="6265" y="134364"/>
                    <a:pt x="6284" y="134364"/>
                    <a:pt x="6304" y="134364"/>
                  </a:cubicBezTo>
                  <a:lnTo>
                    <a:pt x="57040" y="134364"/>
                  </a:lnTo>
                  <a:cubicBezTo>
                    <a:pt x="60642" y="134297"/>
                    <a:pt x="63645" y="131528"/>
                    <a:pt x="63911" y="127926"/>
                  </a:cubicBezTo>
                  <a:lnTo>
                    <a:pt x="71884" y="6439"/>
                  </a:lnTo>
                  <a:cubicBezTo>
                    <a:pt x="72149" y="2956"/>
                    <a:pt x="69413" y="0"/>
                    <a:pt x="65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" name="Google Shape;1116;p49"/>
            <p:cNvSpPr/>
            <p:nvPr/>
          </p:nvSpPr>
          <p:spPr>
            <a:xfrm flipH="1">
              <a:off x="723905" y="538923"/>
              <a:ext cx="2109096" cy="3927796"/>
            </a:xfrm>
            <a:custGeom>
              <a:avLst/>
              <a:gdLst/>
              <a:ahLst/>
              <a:cxnLst/>
              <a:rect l="l" t="t" r="r" b="b"/>
              <a:pathLst>
                <a:path w="72149" h="134364" extrusionOk="0">
                  <a:moveTo>
                    <a:pt x="65905" y="0"/>
                  </a:moveTo>
                  <a:cubicBezTo>
                    <a:pt x="65885" y="0"/>
                    <a:pt x="65865" y="1"/>
                    <a:pt x="65846" y="1"/>
                  </a:cubicBezTo>
                  <a:lnTo>
                    <a:pt x="15110" y="1"/>
                  </a:lnTo>
                  <a:cubicBezTo>
                    <a:pt x="11507" y="67"/>
                    <a:pt x="8538" y="2836"/>
                    <a:pt x="8238" y="6439"/>
                  </a:cubicBezTo>
                  <a:lnTo>
                    <a:pt x="266" y="127926"/>
                  </a:lnTo>
                  <a:cubicBezTo>
                    <a:pt x="0" y="131409"/>
                    <a:pt x="2737" y="134364"/>
                    <a:pt x="6244" y="134364"/>
                  </a:cubicBezTo>
                  <a:cubicBezTo>
                    <a:pt x="6264" y="134364"/>
                    <a:pt x="6284" y="134364"/>
                    <a:pt x="6303" y="134364"/>
                  </a:cubicBezTo>
                  <a:lnTo>
                    <a:pt x="57039" y="134364"/>
                  </a:lnTo>
                  <a:cubicBezTo>
                    <a:pt x="60642" y="134297"/>
                    <a:pt x="63611" y="131528"/>
                    <a:pt x="63911" y="127926"/>
                  </a:cubicBezTo>
                  <a:lnTo>
                    <a:pt x="71883" y="6439"/>
                  </a:lnTo>
                  <a:cubicBezTo>
                    <a:pt x="72149" y="2956"/>
                    <a:pt x="69412" y="0"/>
                    <a:pt x="65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" name="Google Shape;1117;p49"/>
            <p:cNvSpPr/>
            <p:nvPr/>
          </p:nvSpPr>
          <p:spPr>
            <a:xfrm flipH="1">
              <a:off x="753109" y="759307"/>
              <a:ext cx="2050689" cy="3492874"/>
            </a:xfrm>
            <a:custGeom>
              <a:avLst/>
              <a:gdLst/>
              <a:ahLst/>
              <a:cxnLst/>
              <a:rect l="l" t="t" r="r" b="b"/>
              <a:pathLst>
                <a:path w="70151" h="119486" extrusionOk="0">
                  <a:moveTo>
                    <a:pt x="9007" y="0"/>
                  </a:moveTo>
                  <a:cubicBezTo>
                    <a:pt x="8340" y="0"/>
                    <a:pt x="7773" y="534"/>
                    <a:pt x="7739" y="1235"/>
                  </a:cubicBezTo>
                  <a:lnTo>
                    <a:pt x="67" y="118085"/>
                  </a:lnTo>
                  <a:cubicBezTo>
                    <a:pt x="0" y="118852"/>
                    <a:pt x="601" y="119486"/>
                    <a:pt x="1368" y="119486"/>
                  </a:cubicBezTo>
                  <a:lnTo>
                    <a:pt x="61111" y="119486"/>
                  </a:lnTo>
                  <a:cubicBezTo>
                    <a:pt x="61811" y="119486"/>
                    <a:pt x="62378" y="118952"/>
                    <a:pt x="62412" y="118285"/>
                  </a:cubicBezTo>
                  <a:lnTo>
                    <a:pt x="70084" y="1401"/>
                  </a:lnTo>
                  <a:cubicBezTo>
                    <a:pt x="70151" y="634"/>
                    <a:pt x="69550" y="0"/>
                    <a:pt x="68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" name="Google Shape;1118;p49"/>
            <p:cNvSpPr/>
            <p:nvPr/>
          </p:nvSpPr>
          <p:spPr>
            <a:xfrm flipH="1">
              <a:off x="1717489" y="3861138"/>
              <a:ext cx="170542" cy="324393"/>
            </a:xfrm>
            <a:custGeom>
              <a:avLst/>
              <a:gdLst/>
              <a:ahLst/>
              <a:cxnLst/>
              <a:rect l="l" t="t" r="r" b="b"/>
              <a:pathLst>
                <a:path w="5834" h="11097" extrusionOk="0">
                  <a:moveTo>
                    <a:pt x="2097" y="1"/>
                  </a:moveTo>
                  <a:cubicBezTo>
                    <a:pt x="1630" y="168"/>
                    <a:pt x="1197" y="401"/>
                    <a:pt x="796" y="635"/>
                  </a:cubicBezTo>
                  <a:cubicBezTo>
                    <a:pt x="769" y="632"/>
                    <a:pt x="741" y="631"/>
                    <a:pt x="714" y="631"/>
                  </a:cubicBezTo>
                  <a:cubicBezTo>
                    <a:pt x="318" y="631"/>
                    <a:pt x="0" y="854"/>
                    <a:pt x="63" y="1135"/>
                  </a:cubicBezTo>
                  <a:cubicBezTo>
                    <a:pt x="296" y="2402"/>
                    <a:pt x="563" y="3303"/>
                    <a:pt x="896" y="4871"/>
                  </a:cubicBezTo>
                  <a:cubicBezTo>
                    <a:pt x="1063" y="5838"/>
                    <a:pt x="763" y="7673"/>
                    <a:pt x="1530" y="10108"/>
                  </a:cubicBezTo>
                  <a:cubicBezTo>
                    <a:pt x="1727" y="10747"/>
                    <a:pt x="2278" y="11097"/>
                    <a:pt x="2906" y="11097"/>
                  </a:cubicBezTo>
                  <a:cubicBezTo>
                    <a:pt x="3557" y="11097"/>
                    <a:pt x="4290" y="10722"/>
                    <a:pt x="4799" y="9908"/>
                  </a:cubicBezTo>
                  <a:cubicBezTo>
                    <a:pt x="5833" y="8307"/>
                    <a:pt x="5133" y="6205"/>
                    <a:pt x="4833" y="4237"/>
                  </a:cubicBezTo>
                  <a:cubicBezTo>
                    <a:pt x="4632" y="2803"/>
                    <a:pt x="5500" y="1935"/>
                    <a:pt x="5500" y="1068"/>
                  </a:cubicBezTo>
                  <a:lnTo>
                    <a:pt x="5500" y="1068"/>
                  </a:lnTo>
                  <a:cubicBezTo>
                    <a:pt x="5236" y="1138"/>
                    <a:pt x="4960" y="1172"/>
                    <a:pt x="4685" y="1172"/>
                  </a:cubicBezTo>
                  <a:cubicBezTo>
                    <a:pt x="4300" y="1172"/>
                    <a:pt x="3915" y="1104"/>
                    <a:pt x="3565" y="968"/>
                  </a:cubicBezTo>
                  <a:cubicBezTo>
                    <a:pt x="2998" y="768"/>
                    <a:pt x="2498" y="434"/>
                    <a:pt x="2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9" name="Google Shape;1119;p49"/>
            <p:cNvSpPr/>
            <p:nvPr/>
          </p:nvSpPr>
          <p:spPr>
            <a:xfrm flipH="1">
              <a:off x="784300" y="758342"/>
              <a:ext cx="1077539" cy="3415847"/>
            </a:xfrm>
            <a:custGeom>
              <a:avLst/>
              <a:gdLst/>
              <a:ahLst/>
              <a:cxnLst/>
              <a:rect l="l" t="t" r="r" b="b"/>
              <a:pathLst>
                <a:path w="36861" h="116851" extrusionOk="0">
                  <a:moveTo>
                    <a:pt x="23751" y="3469"/>
                  </a:moveTo>
                  <a:cubicBezTo>
                    <a:pt x="23984" y="4036"/>
                    <a:pt x="24418" y="4503"/>
                    <a:pt x="24985" y="4770"/>
                  </a:cubicBezTo>
                  <a:cubicBezTo>
                    <a:pt x="25052" y="5504"/>
                    <a:pt x="25052" y="6238"/>
                    <a:pt x="24985" y="6972"/>
                  </a:cubicBezTo>
                  <a:cubicBezTo>
                    <a:pt x="24018" y="6171"/>
                    <a:pt x="23517" y="4937"/>
                    <a:pt x="23717" y="3703"/>
                  </a:cubicBezTo>
                  <a:cubicBezTo>
                    <a:pt x="23717" y="3636"/>
                    <a:pt x="23717" y="3536"/>
                    <a:pt x="23751" y="3469"/>
                  </a:cubicBezTo>
                  <a:close/>
                  <a:moveTo>
                    <a:pt x="23551" y="2969"/>
                  </a:moveTo>
                  <a:cubicBezTo>
                    <a:pt x="23551" y="3002"/>
                    <a:pt x="23551" y="3036"/>
                    <a:pt x="23584" y="3069"/>
                  </a:cubicBezTo>
                  <a:cubicBezTo>
                    <a:pt x="23517" y="3236"/>
                    <a:pt x="23451" y="3436"/>
                    <a:pt x="23417" y="3636"/>
                  </a:cubicBezTo>
                  <a:cubicBezTo>
                    <a:pt x="23250" y="5037"/>
                    <a:pt x="23817" y="6438"/>
                    <a:pt x="24985" y="7305"/>
                  </a:cubicBezTo>
                  <a:cubicBezTo>
                    <a:pt x="24952" y="7739"/>
                    <a:pt x="24885" y="8139"/>
                    <a:pt x="24852" y="8540"/>
                  </a:cubicBezTo>
                  <a:cubicBezTo>
                    <a:pt x="24051" y="8206"/>
                    <a:pt x="23417" y="7606"/>
                    <a:pt x="23017" y="6872"/>
                  </a:cubicBezTo>
                  <a:cubicBezTo>
                    <a:pt x="22583" y="6104"/>
                    <a:pt x="22483" y="5170"/>
                    <a:pt x="22717" y="4337"/>
                  </a:cubicBezTo>
                  <a:cubicBezTo>
                    <a:pt x="22850" y="3803"/>
                    <a:pt x="23150" y="3336"/>
                    <a:pt x="23551" y="2969"/>
                  </a:cubicBezTo>
                  <a:close/>
                  <a:moveTo>
                    <a:pt x="22583" y="0"/>
                  </a:moveTo>
                  <a:cubicBezTo>
                    <a:pt x="22650" y="934"/>
                    <a:pt x="22950" y="1835"/>
                    <a:pt x="23451" y="2602"/>
                  </a:cubicBezTo>
                  <a:cubicBezTo>
                    <a:pt x="22950" y="3036"/>
                    <a:pt x="22617" y="3569"/>
                    <a:pt x="22450" y="4203"/>
                  </a:cubicBezTo>
                  <a:cubicBezTo>
                    <a:pt x="22183" y="5104"/>
                    <a:pt x="22316" y="6104"/>
                    <a:pt x="22783" y="6938"/>
                  </a:cubicBezTo>
                  <a:cubicBezTo>
                    <a:pt x="23217" y="7772"/>
                    <a:pt x="23951" y="8406"/>
                    <a:pt x="24785" y="8773"/>
                  </a:cubicBezTo>
                  <a:cubicBezTo>
                    <a:pt x="24585" y="9974"/>
                    <a:pt x="24151" y="10975"/>
                    <a:pt x="23417" y="11508"/>
                  </a:cubicBezTo>
                  <a:cubicBezTo>
                    <a:pt x="22917" y="11442"/>
                    <a:pt x="22416" y="11408"/>
                    <a:pt x="21916" y="11375"/>
                  </a:cubicBezTo>
                  <a:cubicBezTo>
                    <a:pt x="21516" y="11342"/>
                    <a:pt x="21116" y="11308"/>
                    <a:pt x="20749" y="11308"/>
                  </a:cubicBezTo>
                  <a:cubicBezTo>
                    <a:pt x="20660" y="11300"/>
                    <a:pt x="20572" y="11296"/>
                    <a:pt x="20485" y="11296"/>
                  </a:cubicBezTo>
                  <a:cubicBezTo>
                    <a:pt x="19480" y="11296"/>
                    <a:pt x="18532" y="11817"/>
                    <a:pt x="17980" y="12676"/>
                  </a:cubicBezTo>
                  <a:cubicBezTo>
                    <a:pt x="17780" y="12743"/>
                    <a:pt x="17546" y="12876"/>
                    <a:pt x="17380" y="13009"/>
                  </a:cubicBezTo>
                  <a:cubicBezTo>
                    <a:pt x="16846" y="13443"/>
                    <a:pt x="16412" y="13777"/>
                    <a:pt x="15945" y="14210"/>
                  </a:cubicBezTo>
                  <a:cubicBezTo>
                    <a:pt x="15512" y="14611"/>
                    <a:pt x="15045" y="15011"/>
                    <a:pt x="14611" y="15411"/>
                  </a:cubicBezTo>
                  <a:cubicBezTo>
                    <a:pt x="13744" y="16245"/>
                    <a:pt x="12910" y="17112"/>
                    <a:pt x="12109" y="18013"/>
                  </a:cubicBezTo>
                  <a:cubicBezTo>
                    <a:pt x="10708" y="19547"/>
                    <a:pt x="9441" y="21249"/>
                    <a:pt x="8373" y="23050"/>
                  </a:cubicBezTo>
                  <a:cubicBezTo>
                    <a:pt x="7773" y="23183"/>
                    <a:pt x="7139" y="23984"/>
                    <a:pt x="6772" y="25118"/>
                  </a:cubicBezTo>
                  <a:cubicBezTo>
                    <a:pt x="6405" y="26319"/>
                    <a:pt x="6472" y="27486"/>
                    <a:pt x="6905" y="27953"/>
                  </a:cubicBezTo>
                  <a:cubicBezTo>
                    <a:pt x="6905" y="28087"/>
                    <a:pt x="6905" y="28254"/>
                    <a:pt x="6905" y="28420"/>
                  </a:cubicBezTo>
                  <a:cubicBezTo>
                    <a:pt x="6872" y="29721"/>
                    <a:pt x="6939" y="30989"/>
                    <a:pt x="7072" y="32290"/>
                  </a:cubicBezTo>
                  <a:cubicBezTo>
                    <a:pt x="7272" y="34525"/>
                    <a:pt x="7673" y="36760"/>
                    <a:pt x="8173" y="38995"/>
                  </a:cubicBezTo>
                  <a:cubicBezTo>
                    <a:pt x="7939" y="39262"/>
                    <a:pt x="7806" y="39628"/>
                    <a:pt x="7806" y="39995"/>
                  </a:cubicBezTo>
                  <a:cubicBezTo>
                    <a:pt x="7839" y="40696"/>
                    <a:pt x="7906" y="41396"/>
                    <a:pt x="8106" y="42097"/>
                  </a:cubicBezTo>
                  <a:lnTo>
                    <a:pt x="8507" y="44765"/>
                  </a:lnTo>
                  <a:lnTo>
                    <a:pt x="12209" y="44866"/>
                  </a:lnTo>
                  <a:lnTo>
                    <a:pt x="12543" y="42030"/>
                  </a:lnTo>
                  <a:lnTo>
                    <a:pt x="11242" y="39495"/>
                  </a:lnTo>
                  <a:cubicBezTo>
                    <a:pt x="11175" y="39362"/>
                    <a:pt x="11075" y="39195"/>
                    <a:pt x="10942" y="39095"/>
                  </a:cubicBezTo>
                  <a:cubicBezTo>
                    <a:pt x="10942" y="36893"/>
                    <a:pt x="10942" y="34692"/>
                    <a:pt x="11042" y="32557"/>
                  </a:cubicBezTo>
                  <a:cubicBezTo>
                    <a:pt x="11075" y="31389"/>
                    <a:pt x="11175" y="30255"/>
                    <a:pt x="11309" y="29188"/>
                  </a:cubicBezTo>
                  <a:cubicBezTo>
                    <a:pt x="11375" y="28687"/>
                    <a:pt x="11475" y="28187"/>
                    <a:pt x="11609" y="27687"/>
                  </a:cubicBezTo>
                  <a:cubicBezTo>
                    <a:pt x="11675" y="27486"/>
                    <a:pt x="11742" y="27286"/>
                    <a:pt x="11809" y="27120"/>
                  </a:cubicBezTo>
                  <a:cubicBezTo>
                    <a:pt x="11842" y="27019"/>
                    <a:pt x="11876" y="26953"/>
                    <a:pt x="11909" y="26886"/>
                  </a:cubicBezTo>
                  <a:lnTo>
                    <a:pt x="11942" y="26819"/>
                  </a:lnTo>
                  <a:lnTo>
                    <a:pt x="11976" y="26786"/>
                  </a:lnTo>
                  <a:lnTo>
                    <a:pt x="12009" y="26719"/>
                  </a:lnTo>
                  <a:cubicBezTo>
                    <a:pt x="12609" y="25819"/>
                    <a:pt x="13243" y="24985"/>
                    <a:pt x="13910" y="24184"/>
                  </a:cubicBezTo>
                  <a:cubicBezTo>
                    <a:pt x="14611" y="23350"/>
                    <a:pt x="15345" y="22550"/>
                    <a:pt x="16112" y="21749"/>
                  </a:cubicBezTo>
                  <a:lnTo>
                    <a:pt x="17780" y="20081"/>
                  </a:lnTo>
                  <a:lnTo>
                    <a:pt x="17780" y="20515"/>
                  </a:lnTo>
                  <a:lnTo>
                    <a:pt x="17780" y="21115"/>
                  </a:lnTo>
                  <a:lnTo>
                    <a:pt x="17780" y="22783"/>
                  </a:lnTo>
                  <a:lnTo>
                    <a:pt x="17780" y="22917"/>
                  </a:lnTo>
                  <a:cubicBezTo>
                    <a:pt x="17780" y="23450"/>
                    <a:pt x="17746" y="23984"/>
                    <a:pt x="17713" y="24518"/>
                  </a:cubicBezTo>
                  <a:cubicBezTo>
                    <a:pt x="17646" y="26586"/>
                    <a:pt x="17546" y="28587"/>
                    <a:pt x="17380" y="30422"/>
                  </a:cubicBezTo>
                  <a:cubicBezTo>
                    <a:pt x="17246" y="32023"/>
                    <a:pt x="17079" y="33524"/>
                    <a:pt x="16913" y="34858"/>
                  </a:cubicBezTo>
                  <a:cubicBezTo>
                    <a:pt x="16746" y="36560"/>
                    <a:pt x="17246" y="38261"/>
                    <a:pt x="18347" y="39628"/>
                  </a:cubicBezTo>
                  <a:cubicBezTo>
                    <a:pt x="17646" y="40763"/>
                    <a:pt x="17313" y="42064"/>
                    <a:pt x="17313" y="43398"/>
                  </a:cubicBezTo>
                  <a:cubicBezTo>
                    <a:pt x="15912" y="44098"/>
                    <a:pt x="14911" y="45433"/>
                    <a:pt x="14644" y="46967"/>
                  </a:cubicBezTo>
                  <a:cubicBezTo>
                    <a:pt x="13277" y="53772"/>
                    <a:pt x="10775" y="65781"/>
                    <a:pt x="8240" y="74387"/>
                  </a:cubicBezTo>
                  <a:cubicBezTo>
                    <a:pt x="7372" y="74854"/>
                    <a:pt x="6705" y="75588"/>
                    <a:pt x="6338" y="76488"/>
                  </a:cubicBezTo>
                  <a:cubicBezTo>
                    <a:pt x="5838" y="77656"/>
                    <a:pt x="5838" y="78957"/>
                    <a:pt x="6305" y="80124"/>
                  </a:cubicBezTo>
                  <a:cubicBezTo>
                    <a:pt x="3536" y="87196"/>
                    <a:pt x="1435" y="97837"/>
                    <a:pt x="234" y="102940"/>
                  </a:cubicBezTo>
                  <a:cubicBezTo>
                    <a:pt x="0" y="104108"/>
                    <a:pt x="367" y="105309"/>
                    <a:pt x="1201" y="106176"/>
                  </a:cubicBezTo>
                  <a:cubicBezTo>
                    <a:pt x="1602" y="106576"/>
                    <a:pt x="2102" y="106910"/>
                    <a:pt x="2636" y="107110"/>
                  </a:cubicBezTo>
                  <a:cubicBezTo>
                    <a:pt x="3005" y="107246"/>
                    <a:pt x="3386" y="107314"/>
                    <a:pt x="3766" y="107314"/>
                  </a:cubicBezTo>
                  <a:cubicBezTo>
                    <a:pt x="4036" y="107314"/>
                    <a:pt x="4306" y="107280"/>
                    <a:pt x="4570" y="107210"/>
                  </a:cubicBezTo>
                  <a:cubicBezTo>
                    <a:pt x="5571" y="107010"/>
                    <a:pt x="6372" y="106276"/>
                    <a:pt x="6705" y="105342"/>
                  </a:cubicBezTo>
                  <a:cubicBezTo>
                    <a:pt x="8473" y="100339"/>
                    <a:pt x="11275" y="91366"/>
                    <a:pt x="14778" y="84094"/>
                  </a:cubicBezTo>
                  <a:cubicBezTo>
                    <a:pt x="16079" y="83793"/>
                    <a:pt x="17179" y="82859"/>
                    <a:pt x="17680" y="81625"/>
                  </a:cubicBezTo>
                  <a:cubicBezTo>
                    <a:pt x="18280" y="80258"/>
                    <a:pt x="18180" y="78690"/>
                    <a:pt x="17446" y="77422"/>
                  </a:cubicBezTo>
                  <a:cubicBezTo>
                    <a:pt x="19748" y="70851"/>
                    <a:pt x="22717" y="60977"/>
                    <a:pt x="24852" y="53805"/>
                  </a:cubicBezTo>
                  <a:cubicBezTo>
                    <a:pt x="24952" y="54606"/>
                    <a:pt x="25052" y="55406"/>
                    <a:pt x="25152" y="56274"/>
                  </a:cubicBezTo>
                  <a:cubicBezTo>
                    <a:pt x="25152" y="56340"/>
                    <a:pt x="25152" y="56441"/>
                    <a:pt x="25185" y="56541"/>
                  </a:cubicBezTo>
                  <a:cubicBezTo>
                    <a:pt x="25218" y="56974"/>
                    <a:pt x="25285" y="57441"/>
                    <a:pt x="25352" y="57908"/>
                  </a:cubicBezTo>
                  <a:lnTo>
                    <a:pt x="25352" y="58108"/>
                  </a:lnTo>
                  <a:cubicBezTo>
                    <a:pt x="25385" y="58575"/>
                    <a:pt x="25452" y="59076"/>
                    <a:pt x="25519" y="59543"/>
                  </a:cubicBezTo>
                  <a:cubicBezTo>
                    <a:pt x="25986" y="63579"/>
                    <a:pt x="26453" y="67949"/>
                    <a:pt x="26786" y="72052"/>
                  </a:cubicBezTo>
                  <a:cubicBezTo>
                    <a:pt x="27053" y="75187"/>
                    <a:pt x="27487" y="78189"/>
                    <a:pt x="27787" y="80825"/>
                  </a:cubicBezTo>
                  <a:cubicBezTo>
                    <a:pt x="27220" y="81492"/>
                    <a:pt x="26853" y="82292"/>
                    <a:pt x="26753" y="83160"/>
                  </a:cubicBezTo>
                  <a:cubicBezTo>
                    <a:pt x="26553" y="84694"/>
                    <a:pt x="27053" y="86228"/>
                    <a:pt x="28121" y="87296"/>
                  </a:cubicBezTo>
                  <a:cubicBezTo>
                    <a:pt x="28287" y="96636"/>
                    <a:pt x="29221" y="109378"/>
                    <a:pt x="29688" y="115249"/>
                  </a:cubicBezTo>
                  <a:cubicBezTo>
                    <a:pt x="29755" y="115816"/>
                    <a:pt x="29955" y="116383"/>
                    <a:pt x="30255" y="116850"/>
                  </a:cubicBezTo>
                  <a:lnTo>
                    <a:pt x="34859" y="47534"/>
                  </a:lnTo>
                  <a:cubicBezTo>
                    <a:pt x="34525" y="47100"/>
                    <a:pt x="34125" y="46700"/>
                    <a:pt x="33691" y="46333"/>
                  </a:cubicBezTo>
                  <a:cubicBezTo>
                    <a:pt x="33825" y="45633"/>
                    <a:pt x="33858" y="44932"/>
                    <a:pt x="33791" y="44232"/>
                  </a:cubicBezTo>
                  <a:cubicBezTo>
                    <a:pt x="33725" y="43698"/>
                    <a:pt x="33624" y="43198"/>
                    <a:pt x="33491" y="42664"/>
                  </a:cubicBezTo>
                  <a:cubicBezTo>
                    <a:pt x="34192" y="42264"/>
                    <a:pt x="34825" y="41663"/>
                    <a:pt x="35259" y="40996"/>
                  </a:cubicBezTo>
                  <a:lnTo>
                    <a:pt x="36860" y="16579"/>
                  </a:lnTo>
                  <a:cubicBezTo>
                    <a:pt x="36226" y="15078"/>
                    <a:pt x="34959" y="13943"/>
                    <a:pt x="33391" y="13410"/>
                  </a:cubicBezTo>
                  <a:cubicBezTo>
                    <a:pt x="33057" y="13310"/>
                    <a:pt x="32657" y="13176"/>
                    <a:pt x="32290" y="13076"/>
                  </a:cubicBezTo>
                  <a:cubicBezTo>
                    <a:pt x="31957" y="12976"/>
                    <a:pt x="31656" y="12909"/>
                    <a:pt x="31323" y="12809"/>
                  </a:cubicBezTo>
                  <a:cubicBezTo>
                    <a:pt x="29188" y="11942"/>
                    <a:pt x="28821" y="10541"/>
                    <a:pt x="29055" y="9073"/>
                  </a:cubicBezTo>
                  <a:cubicBezTo>
                    <a:pt x="29088" y="8873"/>
                    <a:pt x="29121" y="8706"/>
                    <a:pt x="29155" y="8506"/>
                  </a:cubicBezTo>
                  <a:lnTo>
                    <a:pt x="29221" y="8306"/>
                  </a:lnTo>
                  <a:cubicBezTo>
                    <a:pt x="29470" y="8349"/>
                    <a:pt x="29717" y="8370"/>
                    <a:pt x="29962" y="8370"/>
                  </a:cubicBezTo>
                  <a:cubicBezTo>
                    <a:pt x="31785" y="8370"/>
                    <a:pt x="33437" y="7202"/>
                    <a:pt x="34025" y="5437"/>
                  </a:cubicBezTo>
                  <a:cubicBezTo>
                    <a:pt x="34558" y="3669"/>
                    <a:pt x="34692" y="1801"/>
                    <a:pt x="3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0" name="Google Shape;1120;p49"/>
            <p:cNvSpPr/>
            <p:nvPr/>
          </p:nvSpPr>
          <p:spPr>
            <a:xfrm flipH="1">
              <a:off x="1454221" y="625714"/>
              <a:ext cx="405659" cy="45866"/>
            </a:xfrm>
            <a:custGeom>
              <a:avLst/>
              <a:gdLst/>
              <a:ahLst/>
              <a:cxnLst/>
              <a:rect l="l" t="t" r="r" b="b"/>
              <a:pathLst>
                <a:path w="13877" h="1569" extrusionOk="0">
                  <a:moveTo>
                    <a:pt x="901" y="1"/>
                  </a:moveTo>
                  <a:cubicBezTo>
                    <a:pt x="434" y="1"/>
                    <a:pt x="67" y="334"/>
                    <a:pt x="34" y="801"/>
                  </a:cubicBezTo>
                  <a:cubicBezTo>
                    <a:pt x="0" y="1201"/>
                    <a:pt x="334" y="1568"/>
                    <a:pt x="767" y="1568"/>
                  </a:cubicBezTo>
                  <a:lnTo>
                    <a:pt x="13043" y="1568"/>
                  </a:lnTo>
                  <a:cubicBezTo>
                    <a:pt x="13476" y="1568"/>
                    <a:pt x="13843" y="1235"/>
                    <a:pt x="13877" y="801"/>
                  </a:cubicBezTo>
                  <a:cubicBezTo>
                    <a:pt x="13877" y="367"/>
                    <a:pt x="13543" y="1"/>
                    <a:pt x="13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1" name="Google Shape;1121;p49"/>
            <p:cNvSpPr/>
            <p:nvPr/>
          </p:nvSpPr>
          <p:spPr>
            <a:xfrm flipH="1">
              <a:off x="3254271" y="1181015"/>
              <a:ext cx="524840" cy="875689"/>
            </a:xfrm>
            <a:custGeom>
              <a:avLst/>
              <a:gdLst/>
              <a:ahLst/>
              <a:cxnLst/>
              <a:rect l="l" t="t" r="r" b="b"/>
              <a:pathLst>
                <a:path w="17954" h="29956" extrusionOk="0">
                  <a:moveTo>
                    <a:pt x="15182" y="0"/>
                  </a:moveTo>
                  <a:cubicBezTo>
                    <a:pt x="13876" y="0"/>
                    <a:pt x="12771" y="985"/>
                    <a:pt x="12616" y="2286"/>
                  </a:cubicBezTo>
                  <a:lnTo>
                    <a:pt x="12616" y="2320"/>
                  </a:lnTo>
                  <a:cubicBezTo>
                    <a:pt x="12316" y="4822"/>
                    <a:pt x="11983" y="7357"/>
                    <a:pt x="11649" y="9859"/>
                  </a:cubicBezTo>
                  <a:cubicBezTo>
                    <a:pt x="11449" y="11093"/>
                    <a:pt x="11249" y="12327"/>
                    <a:pt x="11049" y="13561"/>
                  </a:cubicBezTo>
                  <a:cubicBezTo>
                    <a:pt x="10848" y="14729"/>
                    <a:pt x="10582" y="15863"/>
                    <a:pt x="10248" y="16997"/>
                  </a:cubicBezTo>
                  <a:cubicBezTo>
                    <a:pt x="10148" y="17264"/>
                    <a:pt x="10081" y="17497"/>
                    <a:pt x="9981" y="17697"/>
                  </a:cubicBezTo>
                  <a:cubicBezTo>
                    <a:pt x="9914" y="17864"/>
                    <a:pt x="9848" y="18031"/>
                    <a:pt x="9748" y="18198"/>
                  </a:cubicBezTo>
                  <a:cubicBezTo>
                    <a:pt x="9447" y="18631"/>
                    <a:pt x="9114" y="19065"/>
                    <a:pt x="8747" y="19499"/>
                  </a:cubicBezTo>
                  <a:cubicBezTo>
                    <a:pt x="8013" y="20399"/>
                    <a:pt x="7146" y="21300"/>
                    <a:pt x="6245" y="22234"/>
                  </a:cubicBezTo>
                  <a:cubicBezTo>
                    <a:pt x="4511" y="24035"/>
                    <a:pt x="2676" y="25870"/>
                    <a:pt x="875" y="27705"/>
                  </a:cubicBezTo>
                  <a:cubicBezTo>
                    <a:pt x="0" y="28606"/>
                    <a:pt x="782" y="29956"/>
                    <a:pt x="1809" y="29956"/>
                  </a:cubicBezTo>
                  <a:cubicBezTo>
                    <a:pt x="2035" y="29956"/>
                    <a:pt x="2274" y="29890"/>
                    <a:pt x="2509" y="29739"/>
                  </a:cubicBezTo>
                  <a:cubicBezTo>
                    <a:pt x="4744" y="28372"/>
                    <a:pt x="6912" y="26837"/>
                    <a:pt x="8980" y="25236"/>
                  </a:cubicBezTo>
                  <a:cubicBezTo>
                    <a:pt x="10014" y="24402"/>
                    <a:pt x="11049" y="23568"/>
                    <a:pt x="12049" y="22601"/>
                  </a:cubicBezTo>
                  <a:cubicBezTo>
                    <a:pt x="12616" y="22067"/>
                    <a:pt x="13117" y="21500"/>
                    <a:pt x="13584" y="20933"/>
                  </a:cubicBezTo>
                  <a:cubicBezTo>
                    <a:pt x="13884" y="20566"/>
                    <a:pt x="14117" y="20166"/>
                    <a:pt x="14318" y="19732"/>
                  </a:cubicBezTo>
                  <a:cubicBezTo>
                    <a:pt x="14518" y="19332"/>
                    <a:pt x="14684" y="18998"/>
                    <a:pt x="14818" y="18631"/>
                  </a:cubicBezTo>
                  <a:cubicBezTo>
                    <a:pt x="15318" y="17331"/>
                    <a:pt x="15719" y="15963"/>
                    <a:pt x="16019" y="14595"/>
                  </a:cubicBezTo>
                  <a:cubicBezTo>
                    <a:pt x="16352" y="13294"/>
                    <a:pt x="16586" y="11993"/>
                    <a:pt x="16819" y="10659"/>
                  </a:cubicBezTo>
                  <a:cubicBezTo>
                    <a:pt x="17286" y="8057"/>
                    <a:pt x="17620" y="5489"/>
                    <a:pt x="17853" y="2820"/>
                  </a:cubicBezTo>
                  <a:lnTo>
                    <a:pt x="17820" y="2820"/>
                  </a:lnTo>
                  <a:cubicBezTo>
                    <a:pt x="17953" y="1419"/>
                    <a:pt x="16886" y="152"/>
                    <a:pt x="15485" y="18"/>
                  </a:cubicBezTo>
                  <a:cubicBezTo>
                    <a:pt x="15383" y="6"/>
                    <a:pt x="15282" y="0"/>
                    <a:pt x="15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2" name="Google Shape;1122;p49"/>
            <p:cNvSpPr/>
            <p:nvPr/>
          </p:nvSpPr>
          <p:spPr>
            <a:xfrm flipH="1">
              <a:off x="3335215" y="1680393"/>
              <a:ext cx="99478" cy="149027"/>
            </a:xfrm>
            <a:custGeom>
              <a:avLst/>
              <a:gdLst/>
              <a:ahLst/>
              <a:cxnLst/>
              <a:rect l="l" t="t" r="r" b="b"/>
              <a:pathLst>
                <a:path w="3403" h="5098" extrusionOk="0">
                  <a:moveTo>
                    <a:pt x="2531" y="1"/>
                  </a:moveTo>
                  <a:cubicBezTo>
                    <a:pt x="1912" y="1"/>
                    <a:pt x="1101" y="847"/>
                    <a:pt x="601" y="2082"/>
                  </a:cubicBezTo>
                  <a:cubicBezTo>
                    <a:pt x="0" y="3450"/>
                    <a:pt x="34" y="4784"/>
                    <a:pt x="668" y="5051"/>
                  </a:cubicBezTo>
                  <a:cubicBezTo>
                    <a:pt x="739" y="5083"/>
                    <a:pt x="815" y="5098"/>
                    <a:pt x="895" y="5098"/>
                  </a:cubicBezTo>
                  <a:cubicBezTo>
                    <a:pt x="1492" y="5098"/>
                    <a:pt x="2306" y="4251"/>
                    <a:pt x="2836" y="3016"/>
                  </a:cubicBezTo>
                  <a:cubicBezTo>
                    <a:pt x="3403" y="1649"/>
                    <a:pt x="3369" y="314"/>
                    <a:pt x="2769" y="47"/>
                  </a:cubicBezTo>
                  <a:cubicBezTo>
                    <a:pt x="2694" y="16"/>
                    <a:pt x="2614" y="1"/>
                    <a:pt x="2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3" name="Google Shape;1123;p49"/>
            <p:cNvSpPr/>
            <p:nvPr/>
          </p:nvSpPr>
          <p:spPr>
            <a:xfrm flipH="1">
              <a:off x="3690156" y="1983827"/>
              <a:ext cx="105325" cy="133856"/>
            </a:xfrm>
            <a:custGeom>
              <a:avLst/>
              <a:gdLst/>
              <a:ahLst/>
              <a:cxnLst/>
              <a:rect l="l" t="t" r="r" b="b"/>
              <a:pathLst>
                <a:path w="3603" h="4579" extrusionOk="0">
                  <a:moveTo>
                    <a:pt x="2036" y="0"/>
                  </a:moveTo>
                  <a:cubicBezTo>
                    <a:pt x="1759" y="0"/>
                    <a:pt x="1480" y="78"/>
                    <a:pt x="1234" y="242"/>
                  </a:cubicBezTo>
                  <a:lnTo>
                    <a:pt x="0" y="1076"/>
                  </a:lnTo>
                  <a:lnTo>
                    <a:pt x="1968" y="4578"/>
                  </a:lnTo>
                  <a:cubicBezTo>
                    <a:pt x="2502" y="3811"/>
                    <a:pt x="2969" y="2977"/>
                    <a:pt x="3403" y="2143"/>
                  </a:cubicBezTo>
                  <a:cubicBezTo>
                    <a:pt x="3603" y="1676"/>
                    <a:pt x="3569" y="1176"/>
                    <a:pt x="3336" y="742"/>
                  </a:cubicBezTo>
                  <a:cubicBezTo>
                    <a:pt x="3054" y="266"/>
                    <a:pt x="2548" y="0"/>
                    <a:pt x="2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4" name="Google Shape;1124;p49"/>
            <p:cNvSpPr/>
            <p:nvPr/>
          </p:nvSpPr>
          <p:spPr>
            <a:xfrm flipH="1">
              <a:off x="3737922" y="2015252"/>
              <a:ext cx="95590" cy="147273"/>
            </a:xfrm>
            <a:custGeom>
              <a:avLst/>
              <a:gdLst/>
              <a:ahLst/>
              <a:cxnLst/>
              <a:rect l="l" t="t" r="r" b="b"/>
              <a:pathLst>
                <a:path w="3270" h="5038" extrusionOk="0">
                  <a:moveTo>
                    <a:pt x="1301" y="1"/>
                  </a:moveTo>
                  <a:lnTo>
                    <a:pt x="0" y="2202"/>
                  </a:lnTo>
                  <a:lnTo>
                    <a:pt x="1935" y="5037"/>
                  </a:lnTo>
                  <a:lnTo>
                    <a:pt x="3269" y="3503"/>
                  </a:lnTo>
                  <a:lnTo>
                    <a:pt x="1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5" name="Google Shape;1125;p49"/>
            <p:cNvSpPr/>
            <p:nvPr/>
          </p:nvSpPr>
          <p:spPr>
            <a:xfrm flipH="1">
              <a:off x="1826701" y="3834624"/>
              <a:ext cx="183726" cy="332578"/>
            </a:xfrm>
            <a:custGeom>
              <a:avLst/>
              <a:gdLst/>
              <a:ahLst/>
              <a:cxnLst/>
              <a:rect l="l" t="t" r="r" b="b"/>
              <a:pathLst>
                <a:path w="6285" h="11377" extrusionOk="0">
                  <a:moveTo>
                    <a:pt x="2662" y="1"/>
                  </a:moveTo>
                  <a:cubicBezTo>
                    <a:pt x="2547" y="1"/>
                    <a:pt x="2439" y="87"/>
                    <a:pt x="2382" y="174"/>
                  </a:cubicBezTo>
                  <a:lnTo>
                    <a:pt x="580" y="4010"/>
                  </a:lnTo>
                  <a:cubicBezTo>
                    <a:pt x="514" y="4210"/>
                    <a:pt x="514" y="4410"/>
                    <a:pt x="580" y="4610"/>
                  </a:cubicBezTo>
                  <a:cubicBezTo>
                    <a:pt x="880" y="5711"/>
                    <a:pt x="1247" y="7746"/>
                    <a:pt x="147" y="10548"/>
                  </a:cubicBezTo>
                  <a:cubicBezTo>
                    <a:pt x="0" y="10903"/>
                    <a:pt x="417" y="11377"/>
                    <a:pt x="922" y="11377"/>
                  </a:cubicBezTo>
                  <a:cubicBezTo>
                    <a:pt x="1222" y="11377"/>
                    <a:pt x="1553" y="11209"/>
                    <a:pt x="1814" y="10748"/>
                  </a:cubicBezTo>
                  <a:cubicBezTo>
                    <a:pt x="3182" y="8413"/>
                    <a:pt x="3883" y="6011"/>
                    <a:pt x="4316" y="5077"/>
                  </a:cubicBezTo>
                  <a:cubicBezTo>
                    <a:pt x="5050" y="3510"/>
                    <a:pt x="5550" y="2642"/>
                    <a:pt x="6151" y="1441"/>
                  </a:cubicBezTo>
                  <a:cubicBezTo>
                    <a:pt x="6284" y="1141"/>
                    <a:pt x="6118" y="774"/>
                    <a:pt x="5817" y="708"/>
                  </a:cubicBezTo>
                  <a:lnTo>
                    <a:pt x="2715" y="7"/>
                  </a:lnTo>
                  <a:cubicBezTo>
                    <a:pt x="2697" y="3"/>
                    <a:pt x="2679" y="1"/>
                    <a:pt x="2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6" name="Google Shape;1126;p49"/>
            <p:cNvSpPr/>
            <p:nvPr/>
          </p:nvSpPr>
          <p:spPr>
            <a:xfrm flipH="1">
              <a:off x="2921751" y="4298982"/>
              <a:ext cx="395925" cy="116053"/>
            </a:xfrm>
            <a:custGeom>
              <a:avLst/>
              <a:gdLst/>
              <a:ahLst/>
              <a:cxnLst/>
              <a:rect l="l" t="t" r="r" b="b"/>
              <a:pathLst>
                <a:path w="13544" h="3970" extrusionOk="0">
                  <a:moveTo>
                    <a:pt x="8706" y="0"/>
                  </a:moveTo>
                  <a:cubicBezTo>
                    <a:pt x="8406" y="33"/>
                    <a:pt x="8139" y="100"/>
                    <a:pt x="7873" y="267"/>
                  </a:cubicBezTo>
                  <a:cubicBezTo>
                    <a:pt x="5538" y="1701"/>
                    <a:pt x="3303" y="1735"/>
                    <a:pt x="601" y="2335"/>
                  </a:cubicBezTo>
                  <a:cubicBezTo>
                    <a:pt x="0" y="2435"/>
                    <a:pt x="401" y="3903"/>
                    <a:pt x="1802" y="3903"/>
                  </a:cubicBezTo>
                  <a:cubicBezTo>
                    <a:pt x="4137" y="3903"/>
                    <a:pt x="5904" y="3836"/>
                    <a:pt x="7906" y="3836"/>
                  </a:cubicBezTo>
                  <a:cubicBezTo>
                    <a:pt x="9607" y="3836"/>
                    <a:pt x="11609" y="3936"/>
                    <a:pt x="12943" y="3970"/>
                  </a:cubicBezTo>
                  <a:cubicBezTo>
                    <a:pt x="13276" y="3970"/>
                    <a:pt x="13543" y="3669"/>
                    <a:pt x="13477" y="3369"/>
                  </a:cubicBezTo>
                  <a:lnTo>
                    <a:pt x="12809" y="267"/>
                  </a:lnTo>
                  <a:cubicBezTo>
                    <a:pt x="12776" y="134"/>
                    <a:pt x="12643" y="33"/>
                    <a:pt x="12509" y="33"/>
                  </a:cubicBezTo>
                  <a:lnTo>
                    <a:pt x="8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7" name="Google Shape;1127;p49"/>
            <p:cNvSpPr/>
            <p:nvPr/>
          </p:nvSpPr>
          <p:spPr>
            <a:xfrm flipH="1">
              <a:off x="3039733" y="3084197"/>
              <a:ext cx="258445" cy="261602"/>
            </a:xfrm>
            <a:custGeom>
              <a:avLst/>
              <a:gdLst/>
              <a:ahLst/>
              <a:cxnLst/>
              <a:rect l="l" t="t" r="r" b="b"/>
              <a:pathLst>
                <a:path w="8841" h="8949" extrusionOk="0">
                  <a:moveTo>
                    <a:pt x="4239" y="0"/>
                  </a:moveTo>
                  <a:cubicBezTo>
                    <a:pt x="3973" y="0"/>
                    <a:pt x="3704" y="30"/>
                    <a:pt x="3436" y="93"/>
                  </a:cubicBezTo>
                  <a:cubicBezTo>
                    <a:pt x="1301" y="560"/>
                    <a:pt x="0" y="2928"/>
                    <a:pt x="567" y="5364"/>
                  </a:cubicBezTo>
                  <a:cubicBezTo>
                    <a:pt x="1038" y="7480"/>
                    <a:pt x="2803" y="8948"/>
                    <a:pt x="4676" y="8948"/>
                  </a:cubicBezTo>
                  <a:cubicBezTo>
                    <a:pt x="4929" y="8948"/>
                    <a:pt x="5184" y="8922"/>
                    <a:pt x="5438" y="8866"/>
                  </a:cubicBezTo>
                  <a:cubicBezTo>
                    <a:pt x="7572" y="8399"/>
                    <a:pt x="8840" y="6031"/>
                    <a:pt x="8306" y="3596"/>
                  </a:cubicBezTo>
                  <a:cubicBezTo>
                    <a:pt x="7810" y="1466"/>
                    <a:pt x="6090" y="0"/>
                    <a:pt x="4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8" name="Google Shape;1128;p49"/>
            <p:cNvSpPr/>
            <p:nvPr/>
          </p:nvSpPr>
          <p:spPr>
            <a:xfrm flipH="1">
              <a:off x="2934438" y="2070677"/>
              <a:ext cx="369586" cy="2149349"/>
            </a:xfrm>
            <a:custGeom>
              <a:avLst/>
              <a:gdLst/>
              <a:ahLst/>
              <a:cxnLst/>
              <a:rect l="l" t="t" r="r" b="b"/>
              <a:pathLst>
                <a:path w="12643" h="73526" extrusionOk="0">
                  <a:moveTo>
                    <a:pt x="5858" y="1"/>
                  </a:moveTo>
                  <a:cubicBezTo>
                    <a:pt x="5555" y="1"/>
                    <a:pt x="5247" y="24"/>
                    <a:pt x="4937" y="73"/>
                  </a:cubicBezTo>
                  <a:cubicBezTo>
                    <a:pt x="2102" y="573"/>
                    <a:pt x="0" y="3041"/>
                    <a:pt x="67" y="5910"/>
                  </a:cubicBezTo>
                  <a:cubicBezTo>
                    <a:pt x="200" y="14783"/>
                    <a:pt x="667" y="33030"/>
                    <a:pt x="1968" y="40768"/>
                  </a:cubicBezTo>
                  <a:cubicBezTo>
                    <a:pt x="3403" y="49308"/>
                    <a:pt x="5571" y="64686"/>
                    <a:pt x="6438" y="70823"/>
                  </a:cubicBezTo>
                  <a:cubicBezTo>
                    <a:pt x="6638" y="72358"/>
                    <a:pt x="7939" y="73525"/>
                    <a:pt x="9507" y="73525"/>
                  </a:cubicBezTo>
                  <a:cubicBezTo>
                    <a:pt x="11242" y="73525"/>
                    <a:pt x="12643" y="72124"/>
                    <a:pt x="12643" y="70356"/>
                  </a:cubicBezTo>
                  <a:cubicBezTo>
                    <a:pt x="12509" y="64018"/>
                    <a:pt x="12209" y="49575"/>
                    <a:pt x="11342" y="40168"/>
                  </a:cubicBezTo>
                  <a:cubicBezTo>
                    <a:pt x="11041" y="36899"/>
                    <a:pt x="11442" y="32162"/>
                    <a:pt x="11375" y="27192"/>
                  </a:cubicBezTo>
                  <a:cubicBezTo>
                    <a:pt x="11308" y="20888"/>
                    <a:pt x="11442" y="14016"/>
                    <a:pt x="11642" y="8645"/>
                  </a:cubicBezTo>
                  <a:cubicBezTo>
                    <a:pt x="11642" y="7745"/>
                    <a:pt x="11675" y="6877"/>
                    <a:pt x="11709" y="6044"/>
                  </a:cubicBezTo>
                  <a:cubicBezTo>
                    <a:pt x="11831" y="2687"/>
                    <a:pt x="9106" y="1"/>
                    <a:pt x="5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9" name="Google Shape;1129;p49"/>
            <p:cNvSpPr/>
            <p:nvPr/>
          </p:nvSpPr>
          <p:spPr>
            <a:xfrm flipH="1">
              <a:off x="2922745" y="3084197"/>
              <a:ext cx="258415" cy="261602"/>
            </a:xfrm>
            <a:custGeom>
              <a:avLst/>
              <a:gdLst/>
              <a:ahLst/>
              <a:cxnLst/>
              <a:rect l="l" t="t" r="r" b="b"/>
              <a:pathLst>
                <a:path w="8840" h="8949" extrusionOk="0">
                  <a:moveTo>
                    <a:pt x="4229" y="0"/>
                  </a:moveTo>
                  <a:cubicBezTo>
                    <a:pt x="3965" y="0"/>
                    <a:pt x="3700" y="30"/>
                    <a:pt x="3436" y="93"/>
                  </a:cubicBezTo>
                  <a:cubicBezTo>
                    <a:pt x="1301" y="560"/>
                    <a:pt x="0" y="2928"/>
                    <a:pt x="567" y="5364"/>
                  </a:cubicBezTo>
                  <a:cubicBezTo>
                    <a:pt x="1038" y="7480"/>
                    <a:pt x="2777" y="8948"/>
                    <a:pt x="4667" y="8948"/>
                  </a:cubicBezTo>
                  <a:cubicBezTo>
                    <a:pt x="4922" y="8948"/>
                    <a:pt x="5180" y="8922"/>
                    <a:pt x="5437" y="8866"/>
                  </a:cubicBezTo>
                  <a:cubicBezTo>
                    <a:pt x="7572" y="8399"/>
                    <a:pt x="8840" y="6031"/>
                    <a:pt x="8306" y="3596"/>
                  </a:cubicBezTo>
                  <a:cubicBezTo>
                    <a:pt x="7810" y="1466"/>
                    <a:pt x="6065" y="0"/>
                    <a:pt x="4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0" name="Google Shape;1130;p49"/>
            <p:cNvSpPr/>
            <p:nvPr/>
          </p:nvSpPr>
          <p:spPr>
            <a:xfrm flipH="1">
              <a:off x="2958818" y="2074740"/>
              <a:ext cx="153120" cy="425187"/>
            </a:xfrm>
            <a:custGeom>
              <a:avLst/>
              <a:gdLst/>
              <a:ahLst/>
              <a:cxnLst/>
              <a:rect l="l" t="t" r="r" b="b"/>
              <a:pathLst>
                <a:path w="5238" h="14545" extrusionOk="0">
                  <a:moveTo>
                    <a:pt x="568" y="0"/>
                  </a:moveTo>
                  <a:cubicBezTo>
                    <a:pt x="1" y="3369"/>
                    <a:pt x="2269" y="9540"/>
                    <a:pt x="4904" y="14544"/>
                  </a:cubicBezTo>
                  <a:cubicBezTo>
                    <a:pt x="4937" y="12409"/>
                    <a:pt x="5004" y="10374"/>
                    <a:pt x="5038" y="8506"/>
                  </a:cubicBezTo>
                  <a:cubicBezTo>
                    <a:pt x="5071" y="7606"/>
                    <a:pt x="5104" y="6705"/>
                    <a:pt x="5138" y="5905"/>
                  </a:cubicBezTo>
                  <a:cubicBezTo>
                    <a:pt x="5238" y="3103"/>
                    <a:pt x="3303" y="601"/>
                    <a:pt x="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1" name="Google Shape;1131;p49"/>
            <p:cNvSpPr/>
            <p:nvPr/>
          </p:nvSpPr>
          <p:spPr>
            <a:xfrm flipH="1">
              <a:off x="2739399" y="1810595"/>
              <a:ext cx="546092" cy="481079"/>
            </a:xfrm>
            <a:custGeom>
              <a:avLst/>
              <a:gdLst/>
              <a:ahLst/>
              <a:cxnLst/>
              <a:rect l="l" t="t" r="r" b="b"/>
              <a:pathLst>
                <a:path w="18681" h="16457" extrusionOk="0">
                  <a:moveTo>
                    <a:pt x="9331" y="1"/>
                  </a:moveTo>
                  <a:cubicBezTo>
                    <a:pt x="8278" y="1"/>
                    <a:pt x="7206" y="203"/>
                    <a:pt x="6171" y="630"/>
                  </a:cubicBezTo>
                  <a:cubicBezTo>
                    <a:pt x="2001" y="2398"/>
                    <a:pt x="0" y="7202"/>
                    <a:pt x="1768" y="11405"/>
                  </a:cubicBezTo>
                  <a:cubicBezTo>
                    <a:pt x="3071" y="14561"/>
                    <a:pt x="6122" y="16457"/>
                    <a:pt x="9327" y="16457"/>
                  </a:cubicBezTo>
                  <a:cubicBezTo>
                    <a:pt x="10391" y="16457"/>
                    <a:pt x="11470" y="16248"/>
                    <a:pt x="12509" y="15808"/>
                  </a:cubicBezTo>
                  <a:cubicBezTo>
                    <a:pt x="16712" y="14073"/>
                    <a:pt x="18680" y="9270"/>
                    <a:pt x="16945" y="5067"/>
                  </a:cubicBezTo>
                  <a:cubicBezTo>
                    <a:pt x="15613" y="1899"/>
                    <a:pt x="12556" y="1"/>
                    <a:pt x="9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2" name="Google Shape;1132;p49"/>
            <p:cNvSpPr/>
            <p:nvPr/>
          </p:nvSpPr>
          <p:spPr>
            <a:xfrm flipH="1">
              <a:off x="2438099" y="2961654"/>
              <a:ext cx="273061" cy="257363"/>
            </a:xfrm>
            <a:custGeom>
              <a:avLst/>
              <a:gdLst/>
              <a:ahLst/>
              <a:cxnLst/>
              <a:rect l="l" t="t" r="r" b="b"/>
              <a:pathLst>
                <a:path w="9341" h="8804" extrusionOk="0">
                  <a:moveTo>
                    <a:pt x="4240" y="1"/>
                  </a:moveTo>
                  <a:cubicBezTo>
                    <a:pt x="3666" y="1"/>
                    <a:pt x="3096" y="134"/>
                    <a:pt x="2569" y="416"/>
                  </a:cubicBezTo>
                  <a:cubicBezTo>
                    <a:pt x="634" y="1450"/>
                    <a:pt x="0" y="4052"/>
                    <a:pt x="1168" y="6253"/>
                  </a:cubicBezTo>
                  <a:cubicBezTo>
                    <a:pt x="2017" y="7855"/>
                    <a:pt x="3572" y="8803"/>
                    <a:pt x="5115" y="8803"/>
                  </a:cubicBezTo>
                  <a:cubicBezTo>
                    <a:pt x="5693" y="8803"/>
                    <a:pt x="6269" y="8670"/>
                    <a:pt x="6805" y="8388"/>
                  </a:cubicBezTo>
                  <a:cubicBezTo>
                    <a:pt x="8740" y="7354"/>
                    <a:pt x="9340" y="4752"/>
                    <a:pt x="8206" y="2551"/>
                  </a:cubicBezTo>
                  <a:cubicBezTo>
                    <a:pt x="7333" y="949"/>
                    <a:pt x="5771" y="1"/>
                    <a:pt x="4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3" name="Google Shape;1133;p49"/>
            <p:cNvSpPr/>
            <p:nvPr/>
          </p:nvSpPr>
          <p:spPr>
            <a:xfrm flipH="1">
              <a:off x="1971022" y="2010516"/>
              <a:ext cx="1065817" cy="1851031"/>
            </a:xfrm>
            <a:custGeom>
              <a:avLst/>
              <a:gdLst/>
              <a:ahLst/>
              <a:cxnLst/>
              <a:rect l="l" t="t" r="r" b="b"/>
              <a:pathLst>
                <a:path w="36460" h="63321" extrusionOk="0">
                  <a:moveTo>
                    <a:pt x="6584" y="1"/>
                  </a:moveTo>
                  <a:cubicBezTo>
                    <a:pt x="6095" y="1"/>
                    <a:pt x="5599" y="64"/>
                    <a:pt x="5104" y="196"/>
                  </a:cubicBezTo>
                  <a:cubicBezTo>
                    <a:pt x="1801" y="1030"/>
                    <a:pt x="0" y="4599"/>
                    <a:pt x="1234" y="7768"/>
                  </a:cubicBezTo>
                  <a:cubicBezTo>
                    <a:pt x="4603" y="16508"/>
                    <a:pt x="10875" y="32386"/>
                    <a:pt x="14144" y="38790"/>
                  </a:cubicBezTo>
                  <a:cubicBezTo>
                    <a:pt x="17946" y="46329"/>
                    <a:pt x="26252" y="57203"/>
                    <a:pt x="30022" y="62040"/>
                  </a:cubicBezTo>
                  <a:cubicBezTo>
                    <a:pt x="30670" y="62871"/>
                    <a:pt x="31664" y="63321"/>
                    <a:pt x="32665" y="63321"/>
                  </a:cubicBezTo>
                  <a:cubicBezTo>
                    <a:pt x="33312" y="63321"/>
                    <a:pt x="33962" y="63133"/>
                    <a:pt x="34525" y="62741"/>
                  </a:cubicBezTo>
                  <a:cubicBezTo>
                    <a:pt x="36026" y="61740"/>
                    <a:pt x="36459" y="59705"/>
                    <a:pt x="35492" y="58171"/>
                  </a:cubicBezTo>
                  <a:cubicBezTo>
                    <a:pt x="32657" y="53601"/>
                    <a:pt x="26953" y="44227"/>
                    <a:pt x="23484" y="37122"/>
                  </a:cubicBezTo>
                  <a:cubicBezTo>
                    <a:pt x="19581" y="29083"/>
                    <a:pt x="14544" y="12605"/>
                    <a:pt x="12042" y="4099"/>
                  </a:cubicBezTo>
                  <a:cubicBezTo>
                    <a:pt x="11318" y="1619"/>
                    <a:pt x="9058" y="1"/>
                    <a:pt x="6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4" name="Google Shape;1134;p49"/>
            <p:cNvSpPr/>
            <p:nvPr/>
          </p:nvSpPr>
          <p:spPr>
            <a:xfrm flipH="1">
              <a:off x="2325963" y="2919735"/>
              <a:ext cx="273061" cy="256924"/>
            </a:xfrm>
            <a:custGeom>
              <a:avLst/>
              <a:gdLst/>
              <a:ahLst/>
              <a:cxnLst/>
              <a:rect l="l" t="t" r="r" b="b"/>
              <a:pathLst>
                <a:path w="9341" h="8789" extrusionOk="0">
                  <a:moveTo>
                    <a:pt x="4244" y="0"/>
                  </a:moveTo>
                  <a:cubicBezTo>
                    <a:pt x="3668" y="0"/>
                    <a:pt x="3096" y="133"/>
                    <a:pt x="2569" y="415"/>
                  </a:cubicBezTo>
                  <a:cubicBezTo>
                    <a:pt x="634" y="1449"/>
                    <a:pt x="0" y="4051"/>
                    <a:pt x="1168" y="6253"/>
                  </a:cubicBezTo>
                  <a:cubicBezTo>
                    <a:pt x="2019" y="7857"/>
                    <a:pt x="3578" y="8788"/>
                    <a:pt x="5110" y="8788"/>
                  </a:cubicBezTo>
                  <a:cubicBezTo>
                    <a:pt x="5680" y="8788"/>
                    <a:pt x="6247" y="8659"/>
                    <a:pt x="6772" y="8388"/>
                  </a:cubicBezTo>
                  <a:cubicBezTo>
                    <a:pt x="8740" y="7354"/>
                    <a:pt x="9340" y="4752"/>
                    <a:pt x="8173" y="2550"/>
                  </a:cubicBezTo>
                  <a:cubicBezTo>
                    <a:pt x="7348" y="949"/>
                    <a:pt x="5782" y="0"/>
                    <a:pt x="4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5" name="Google Shape;1135;p49"/>
            <p:cNvSpPr/>
            <p:nvPr/>
          </p:nvSpPr>
          <p:spPr>
            <a:xfrm flipH="1">
              <a:off x="2764772" y="1089722"/>
              <a:ext cx="667963" cy="938685"/>
            </a:xfrm>
            <a:custGeom>
              <a:avLst/>
              <a:gdLst/>
              <a:ahLst/>
              <a:cxnLst/>
              <a:rect l="l" t="t" r="r" b="b"/>
              <a:pathLst>
                <a:path w="22850" h="32111" extrusionOk="0">
                  <a:moveTo>
                    <a:pt x="16224" y="1"/>
                  </a:moveTo>
                  <a:cubicBezTo>
                    <a:pt x="16164" y="1"/>
                    <a:pt x="16105" y="2"/>
                    <a:pt x="16045" y="6"/>
                  </a:cubicBezTo>
                  <a:cubicBezTo>
                    <a:pt x="15678" y="6"/>
                    <a:pt x="15278" y="39"/>
                    <a:pt x="14877" y="39"/>
                  </a:cubicBezTo>
                  <a:cubicBezTo>
                    <a:pt x="14377" y="72"/>
                    <a:pt x="13877" y="139"/>
                    <a:pt x="13376" y="172"/>
                  </a:cubicBezTo>
                  <a:cubicBezTo>
                    <a:pt x="10774" y="473"/>
                    <a:pt x="8173" y="873"/>
                    <a:pt x="5604" y="1473"/>
                  </a:cubicBezTo>
                  <a:cubicBezTo>
                    <a:pt x="5304" y="1540"/>
                    <a:pt x="4970" y="1640"/>
                    <a:pt x="4670" y="1707"/>
                  </a:cubicBezTo>
                  <a:cubicBezTo>
                    <a:pt x="4303" y="1840"/>
                    <a:pt x="3936" y="1940"/>
                    <a:pt x="3603" y="2074"/>
                  </a:cubicBezTo>
                  <a:cubicBezTo>
                    <a:pt x="1601" y="2741"/>
                    <a:pt x="234" y="4542"/>
                    <a:pt x="167" y="6644"/>
                  </a:cubicBezTo>
                  <a:cubicBezTo>
                    <a:pt x="0" y="10546"/>
                    <a:pt x="300" y="17818"/>
                    <a:pt x="3403" y="27725"/>
                  </a:cubicBezTo>
                  <a:cubicBezTo>
                    <a:pt x="4204" y="30367"/>
                    <a:pt x="6642" y="32110"/>
                    <a:pt x="9332" y="32110"/>
                  </a:cubicBezTo>
                  <a:cubicBezTo>
                    <a:pt x="9665" y="32110"/>
                    <a:pt x="10002" y="32084"/>
                    <a:pt x="10341" y="32028"/>
                  </a:cubicBezTo>
                  <a:lnTo>
                    <a:pt x="17046" y="30928"/>
                  </a:lnTo>
                  <a:cubicBezTo>
                    <a:pt x="20548" y="30361"/>
                    <a:pt x="22850" y="26992"/>
                    <a:pt x="22116" y="23522"/>
                  </a:cubicBezTo>
                  <a:cubicBezTo>
                    <a:pt x="21816" y="22188"/>
                    <a:pt x="21515" y="20687"/>
                    <a:pt x="21249" y="19086"/>
                  </a:cubicBezTo>
                  <a:cubicBezTo>
                    <a:pt x="20815" y="16818"/>
                    <a:pt x="20415" y="14182"/>
                    <a:pt x="20114" y="11581"/>
                  </a:cubicBezTo>
                  <a:cubicBezTo>
                    <a:pt x="19814" y="8945"/>
                    <a:pt x="19614" y="6177"/>
                    <a:pt x="19581" y="3341"/>
                  </a:cubicBezTo>
                  <a:cubicBezTo>
                    <a:pt x="19581" y="1499"/>
                    <a:pt x="18077" y="1"/>
                    <a:pt x="16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6" name="Google Shape;1136;p49"/>
            <p:cNvSpPr/>
            <p:nvPr/>
          </p:nvSpPr>
          <p:spPr>
            <a:xfrm flipH="1">
              <a:off x="2838877" y="1244917"/>
              <a:ext cx="118976" cy="230147"/>
            </a:xfrm>
            <a:custGeom>
              <a:avLst/>
              <a:gdLst/>
              <a:ahLst/>
              <a:cxnLst/>
              <a:rect l="l" t="t" r="r" b="b"/>
              <a:pathLst>
                <a:path w="4070" h="7873" extrusionOk="0">
                  <a:moveTo>
                    <a:pt x="3402" y="0"/>
                  </a:moveTo>
                  <a:lnTo>
                    <a:pt x="0" y="601"/>
                  </a:lnTo>
                  <a:cubicBezTo>
                    <a:pt x="600" y="3369"/>
                    <a:pt x="2035" y="5871"/>
                    <a:pt x="4070" y="7873"/>
                  </a:cubicBezTo>
                  <a:cubicBezTo>
                    <a:pt x="4003" y="7339"/>
                    <a:pt x="3936" y="6805"/>
                    <a:pt x="3869" y="6272"/>
                  </a:cubicBezTo>
                  <a:cubicBezTo>
                    <a:pt x="3636" y="4237"/>
                    <a:pt x="3469" y="2135"/>
                    <a:pt x="3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7" name="Google Shape;1137;p49"/>
            <p:cNvSpPr/>
            <p:nvPr/>
          </p:nvSpPr>
          <p:spPr>
            <a:xfrm flipH="1">
              <a:off x="3015704" y="813796"/>
              <a:ext cx="262011" cy="210766"/>
            </a:xfrm>
            <a:custGeom>
              <a:avLst/>
              <a:gdLst/>
              <a:ahLst/>
              <a:cxnLst/>
              <a:rect l="l" t="t" r="r" b="b"/>
              <a:pathLst>
                <a:path w="8963" h="7210" extrusionOk="0">
                  <a:moveTo>
                    <a:pt x="4969" y="264"/>
                  </a:moveTo>
                  <a:cubicBezTo>
                    <a:pt x="6322" y="264"/>
                    <a:pt x="7588" y="1083"/>
                    <a:pt x="8107" y="2406"/>
                  </a:cubicBezTo>
                  <a:cubicBezTo>
                    <a:pt x="8962" y="4725"/>
                    <a:pt x="7168" y="6952"/>
                    <a:pt x="4993" y="6952"/>
                  </a:cubicBezTo>
                  <a:cubicBezTo>
                    <a:pt x="4540" y="6952"/>
                    <a:pt x="4070" y="6855"/>
                    <a:pt x="3603" y="6643"/>
                  </a:cubicBezTo>
                  <a:cubicBezTo>
                    <a:pt x="902" y="5408"/>
                    <a:pt x="1002" y="1539"/>
                    <a:pt x="3804" y="471"/>
                  </a:cubicBezTo>
                  <a:cubicBezTo>
                    <a:pt x="4189" y="331"/>
                    <a:pt x="4582" y="264"/>
                    <a:pt x="4969" y="264"/>
                  </a:cubicBezTo>
                  <a:close/>
                  <a:moveTo>
                    <a:pt x="5019" y="0"/>
                  </a:moveTo>
                  <a:cubicBezTo>
                    <a:pt x="4595" y="0"/>
                    <a:pt x="4162" y="76"/>
                    <a:pt x="3737" y="238"/>
                  </a:cubicBezTo>
                  <a:cubicBezTo>
                    <a:pt x="1" y="1672"/>
                    <a:pt x="1035" y="7210"/>
                    <a:pt x="5004" y="7210"/>
                  </a:cubicBezTo>
                  <a:cubicBezTo>
                    <a:pt x="7273" y="7210"/>
                    <a:pt x="8941" y="5141"/>
                    <a:pt x="8540" y="2940"/>
                  </a:cubicBezTo>
                  <a:cubicBezTo>
                    <a:pt x="8221" y="1183"/>
                    <a:pt x="6691" y="0"/>
                    <a:pt x="5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8" name="Google Shape;1138;p49"/>
            <p:cNvSpPr/>
            <p:nvPr/>
          </p:nvSpPr>
          <p:spPr>
            <a:xfrm flipH="1">
              <a:off x="3050549" y="783950"/>
              <a:ext cx="248593" cy="211380"/>
            </a:xfrm>
            <a:custGeom>
              <a:avLst/>
              <a:gdLst/>
              <a:ahLst/>
              <a:cxnLst/>
              <a:rect l="l" t="t" r="r" b="b"/>
              <a:pathLst>
                <a:path w="8504" h="7231" extrusionOk="0">
                  <a:moveTo>
                    <a:pt x="4591" y="279"/>
                  </a:moveTo>
                  <a:cubicBezTo>
                    <a:pt x="5171" y="279"/>
                    <a:pt x="5752" y="442"/>
                    <a:pt x="6271" y="759"/>
                  </a:cubicBezTo>
                  <a:cubicBezTo>
                    <a:pt x="7839" y="1693"/>
                    <a:pt x="8373" y="3761"/>
                    <a:pt x="7405" y="5329"/>
                  </a:cubicBezTo>
                  <a:cubicBezTo>
                    <a:pt x="6788" y="6387"/>
                    <a:pt x="5689" y="6964"/>
                    <a:pt x="4563" y="6964"/>
                  </a:cubicBezTo>
                  <a:cubicBezTo>
                    <a:pt x="3985" y="6964"/>
                    <a:pt x="3400" y="6813"/>
                    <a:pt x="2869" y="6496"/>
                  </a:cubicBezTo>
                  <a:cubicBezTo>
                    <a:pt x="334" y="4962"/>
                    <a:pt x="867" y="1126"/>
                    <a:pt x="3736" y="392"/>
                  </a:cubicBezTo>
                  <a:lnTo>
                    <a:pt x="3769" y="392"/>
                  </a:lnTo>
                  <a:cubicBezTo>
                    <a:pt x="4039" y="316"/>
                    <a:pt x="4315" y="279"/>
                    <a:pt x="4591" y="279"/>
                  </a:cubicBezTo>
                  <a:close/>
                  <a:moveTo>
                    <a:pt x="4636" y="0"/>
                  </a:moveTo>
                  <a:cubicBezTo>
                    <a:pt x="4328" y="0"/>
                    <a:pt x="4015" y="41"/>
                    <a:pt x="3703" y="125"/>
                  </a:cubicBezTo>
                  <a:cubicBezTo>
                    <a:pt x="600" y="925"/>
                    <a:pt x="0" y="5062"/>
                    <a:pt x="2735" y="6730"/>
                  </a:cubicBezTo>
                  <a:cubicBezTo>
                    <a:pt x="3269" y="7063"/>
                    <a:pt x="3936" y="7230"/>
                    <a:pt x="4570" y="7230"/>
                  </a:cubicBezTo>
                  <a:lnTo>
                    <a:pt x="4603" y="7230"/>
                  </a:lnTo>
                  <a:cubicBezTo>
                    <a:pt x="4622" y="7230"/>
                    <a:pt x="4640" y="7230"/>
                    <a:pt x="4659" y="7230"/>
                  </a:cubicBezTo>
                  <a:cubicBezTo>
                    <a:pt x="6801" y="7230"/>
                    <a:pt x="8504" y="5310"/>
                    <a:pt x="8206" y="3160"/>
                  </a:cubicBezTo>
                  <a:cubicBezTo>
                    <a:pt x="7979" y="1314"/>
                    <a:pt x="6398" y="0"/>
                    <a:pt x="4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9" name="Google Shape;1139;p49"/>
            <p:cNvSpPr/>
            <p:nvPr/>
          </p:nvSpPr>
          <p:spPr>
            <a:xfrm flipH="1">
              <a:off x="3034647" y="637086"/>
              <a:ext cx="276218" cy="210006"/>
            </a:xfrm>
            <a:custGeom>
              <a:avLst/>
              <a:gdLst/>
              <a:ahLst/>
              <a:cxnLst/>
              <a:rect l="l" t="t" r="r" b="b"/>
              <a:pathLst>
                <a:path w="9449" h="7184" extrusionOk="0">
                  <a:moveTo>
                    <a:pt x="4985" y="204"/>
                  </a:moveTo>
                  <a:cubicBezTo>
                    <a:pt x="7466" y="204"/>
                    <a:pt x="9221" y="3003"/>
                    <a:pt x="7840" y="5316"/>
                  </a:cubicBezTo>
                  <a:cubicBezTo>
                    <a:pt x="7373" y="6083"/>
                    <a:pt x="6639" y="6650"/>
                    <a:pt x="5772" y="6850"/>
                  </a:cubicBezTo>
                  <a:cubicBezTo>
                    <a:pt x="5491" y="6923"/>
                    <a:pt x="5210" y="6957"/>
                    <a:pt x="4933" y="6957"/>
                  </a:cubicBezTo>
                  <a:cubicBezTo>
                    <a:pt x="3432" y="6957"/>
                    <a:pt x="2063" y="5936"/>
                    <a:pt x="1669" y="4415"/>
                  </a:cubicBezTo>
                  <a:cubicBezTo>
                    <a:pt x="1202" y="2614"/>
                    <a:pt x="2302" y="779"/>
                    <a:pt x="4104" y="345"/>
                  </a:cubicBezTo>
                  <a:lnTo>
                    <a:pt x="4137" y="312"/>
                  </a:lnTo>
                  <a:cubicBezTo>
                    <a:pt x="4427" y="239"/>
                    <a:pt x="4710" y="204"/>
                    <a:pt x="4985" y="204"/>
                  </a:cubicBezTo>
                  <a:close/>
                  <a:moveTo>
                    <a:pt x="4962" y="0"/>
                  </a:moveTo>
                  <a:cubicBezTo>
                    <a:pt x="4673" y="0"/>
                    <a:pt x="4375" y="36"/>
                    <a:pt x="4070" y="112"/>
                  </a:cubicBezTo>
                  <a:cubicBezTo>
                    <a:pt x="1" y="1179"/>
                    <a:pt x="735" y="7150"/>
                    <a:pt x="4938" y="7184"/>
                  </a:cubicBezTo>
                  <a:cubicBezTo>
                    <a:pt x="5238" y="7184"/>
                    <a:pt x="5505" y="7117"/>
                    <a:pt x="5805" y="7050"/>
                  </a:cubicBezTo>
                  <a:cubicBezTo>
                    <a:pt x="6739" y="6817"/>
                    <a:pt x="7506" y="6250"/>
                    <a:pt x="8006" y="5416"/>
                  </a:cubicBezTo>
                  <a:cubicBezTo>
                    <a:pt x="9449" y="2952"/>
                    <a:pt x="7589" y="0"/>
                    <a:pt x="49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0" name="Google Shape;1140;p49"/>
            <p:cNvSpPr/>
            <p:nvPr/>
          </p:nvSpPr>
          <p:spPr>
            <a:xfrm flipH="1">
              <a:off x="3089925" y="605164"/>
              <a:ext cx="269699" cy="209743"/>
            </a:xfrm>
            <a:custGeom>
              <a:avLst/>
              <a:gdLst/>
              <a:ahLst/>
              <a:cxnLst/>
              <a:rect l="l" t="t" r="r" b="b"/>
              <a:pathLst>
                <a:path w="9226" h="7175" extrusionOk="0">
                  <a:moveTo>
                    <a:pt x="4960" y="204"/>
                  </a:moveTo>
                  <a:cubicBezTo>
                    <a:pt x="7455" y="204"/>
                    <a:pt x="9226" y="2987"/>
                    <a:pt x="7840" y="5307"/>
                  </a:cubicBezTo>
                  <a:cubicBezTo>
                    <a:pt x="7373" y="6074"/>
                    <a:pt x="6639" y="6641"/>
                    <a:pt x="5772" y="6841"/>
                  </a:cubicBezTo>
                  <a:cubicBezTo>
                    <a:pt x="5491" y="6914"/>
                    <a:pt x="5210" y="6949"/>
                    <a:pt x="4933" y="6949"/>
                  </a:cubicBezTo>
                  <a:cubicBezTo>
                    <a:pt x="3432" y="6949"/>
                    <a:pt x="2063" y="5927"/>
                    <a:pt x="1669" y="4406"/>
                  </a:cubicBezTo>
                  <a:cubicBezTo>
                    <a:pt x="1235" y="2605"/>
                    <a:pt x="2303" y="804"/>
                    <a:pt x="4104" y="337"/>
                  </a:cubicBezTo>
                  <a:lnTo>
                    <a:pt x="4137" y="303"/>
                  </a:lnTo>
                  <a:cubicBezTo>
                    <a:pt x="4418" y="236"/>
                    <a:pt x="4693" y="204"/>
                    <a:pt x="4960" y="204"/>
                  </a:cubicBezTo>
                  <a:close/>
                  <a:moveTo>
                    <a:pt x="4918" y="0"/>
                  </a:moveTo>
                  <a:cubicBezTo>
                    <a:pt x="4638" y="0"/>
                    <a:pt x="4354" y="34"/>
                    <a:pt x="4070" y="103"/>
                  </a:cubicBezTo>
                  <a:cubicBezTo>
                    <a:pt x="1" y="1171"/>
                    <a:pt x="735" y="7141"/>
                    <a:pt x="4938" y="7175"/>
                  </a:cubicBezTo>
                  <a:cubicBezTo>
                    <a:pt x="5238" y="7175"/>
                    <a:pt x="5505" y="7141"/>
                    <a:pt x="5805" y="7075"/>
                  </a:cubicBezTo>
                  <a:cubicBezTo>
                    <a:pt x="7740" y="6574"/>
                    <a:pt x="8874" y="4640"/>
                    <a:pt x="8407" y="2705"/>
                  </a:cubicBezTo>
                  <a:cubicBezTo>
                    <a:pt x="7981" y="1087"/>
                    <a:pt x="6516" y="0"/>
                    <a:pt x="4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1" name="Google Shape;1141;p49"/>
            <p:cNvSpPr/>
            <p:nvPr/>
          </p:nvSpPr>
          <p:spPr>
            <a:xfrm flipH="1">
              <a:off x="3027076" y="594932"/>
              <a:ext cx="369586" cy="328193"/>
            </a:xfrm>
            <a:custGeom>
              <a:avLst/>
              <a:gdLst/>
              <a:ahLst/>
              <a:cxnLst/>
              <a:rect l="l" t="t" r="r" b="b"/>
              <a:pathLst>
                <a:path w="12643" h="11227" extrusionOk="0">
                  <a:moveTo>
                    <a:pt x="6289" y="1"/>
                  </a:moveTo>
                  <a:cubicBezTo>
                    <a:pt x="5638" y="1"/>
                    <a:pt x="4978" y="114"/>
                    <a:pt x="4337" y="353"/>
                  </a:cubicBezTo>
                  <a:cubicBezTo>
                    <a:pt x="1435" y="1454"/>
                    <a:pt x="0" y="4689"/>
                    <a:pt x="1101" y="7592"/>
                  </a:cubicBezTo>
                  <a:cubicBezTo>
                    <a:pt x="1954" y="9839"/>
                    <a:pt x="4087" y="11226"/>
                    <a:pt x="6338" y="11226"/>
                  </a:cubicBezTo>
                  <a:cubicBezTo>
                    <a:pt x="6994" y="11226"/>
                    <a:pt x="7659" y="11109"/>
                    <a:pt x="8306" y="10861"/>
                  </a:cubicBezTo>
                  <a:cubicBezTo>
                    <a:pt x="11208" y="9760"/>
                    <a:pt x="12643" y="6524"/>
                    <a:pt x="11542" y="3622"/>
                  </a:cubicBezTo>
                  <a:cubicBezTo>
                    <a:pt x="10687" y="1369"/>
                    <a:pt x="8546" y="1"/>
                    <a:pt x="62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2" name="Google Shape;1142;p49"/>
            <p:cNvSpPr/>
            <p:nvPr/>
          </p:nvSpPr>
          <p:spPr>
            <a:xfrm flipH="1">
              <a:off x="3040727" y="844139"/>
              <a:ext cx="237953" cy="392037"/>
            </a:xfrm>
            <a:custGeom>
              <a:avLst/>
              <a:gdLst/>
              <a:ahLst/>
              <a:cxnLst/>
              <a:rect l="l" t="t" r="r" b="b"/>
              <a:pathLst>
                <a:path w="8140" h="13411" extrusionOk="0">
                  <a:moveTo>
                    <a:pt x="5938" y="1"/>
                  </a:moveTo>
                  <a:lnTo>
                    <a:pt x="1802" y="4837"/>
                  </a:lnTo>
                  <a:cubicBezTo>
                    <a:pt x="2636" y="6705"/>
                    <a:pt x="3036" y="8773"/>
                    <a:pt x="367" y="9908"/>
                  </a:cubicBezTo>
                  <a:cubicBezTo>
                    <a:pt x="1" y="10808"/>
                    <a:pt x="2169" y="13410"/>
                    <a:pt x="2169" y="13410"/>
                  </a:cubicBezTo>
                  <a:cubicBezTo>
                    <a:pt x="2169" y="13410"/>
                    <a:pt x="7072" y="10141"/>
                    <a:pt x="8140" y="8607"/>
                  </a:cubicBezTo>
                  <a:cubicBezTo>
                    <a:pt x="6105" y="7239"/>
                    <a:pt x="5838" y="2569"/>
                    <a:pt x="5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3" name="Google Shape;1143;p49"/>
            <p:cNvSpPr/>
            <p:nvPr/>
          </p:nvSpPr>
          <p:spPr>
            <a:xfrm flipH="1">
              <a:off x="3145058" y="900704"/>
              <a:ext cx="80974" cy="123858"/>
            </a:xfrm>
            <a:custGeom>
              <a:avLst/>
              <a:gdLst/>
              <a:ahLst/>
              <a:cxnLst/>
              <a:rect l="l" t="t" r="r" b="b"/>
              <a:pathLst>
                <a:path w="2770" h="4237" extrusionOk="0">
                  <a:moveTo>
                    <a:pt x="2436" y="0"/>
                  </a:moveTo>
                  <a:lnTo>
                    <a:pt x="1" y="2902"/>
                  </a:lnTo>
                  <a:cubicBezTo>
                    <a:pt x="201" y="3336"/>
                    <a:pt x="334" y="3770"/>
                    <a:pt x="468" y="4237"/>
                  </a:cubicBezTo>
                  <a:cubicBezTo>
                    <a:pt x="1502" y="3903"/>
                    <a:pt x="2769" y="2502"/>
                    <a:pt x="2703" y="1368"/>
                  </a:cubicBezTo>
                  <a:cubicBezTo>
                    <a:pt x="2703" y="901"/>
                    <a:pt x="2603" y="434"/>
                    <a:pt x="2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4" name="Google Shape;1144;p49"/>
            <p:cNvSpPr/>
            <p:nvPr/>
          </p:nvSpPr>
          <p:spPr>
            <a:xfrm flipH="1">
              <a:off x="3094340" y="606450"/>
              <a:ext cx="320856" cy="397124"/>
            </a:xfrm>
            <a:custGeom>
              <a:avLst/>
              <a:gdLst/>
              <a:ahLst/>
              <a:cxnLst/>
              <a:rect l="l" t="t" r="r" b="b"/>
              <a:pathLst>
                <a:path w="10976" h="13585" extrusionOk="0">
                  <a:moveTo>
                    <a:pt x="5583" y="1"/>
                  </a:moveTo>
                  <a:cubicBezTo>
                    <a:pt x="4749" y="1"/>
                    <a:pt x="3894" y="228"/>
                    <a:pt x="3103" y="726"/>
                  </a:cubicBezTo>
                  <a:cubicBezTo>
                    <a:pt x="1" y="2594"/>
                    <a:pt x="367" y="7731"/>
                    <a:pt x="1602" y="10633"/>
                  </a:cubicBezTo>
                  <a:cubicBezTo>
                    <a:pt x="2387" y="12510"/>
                    <a:pt x="4184" y="13584"/>
                    <a:pt x="5976" y="13584"/>
                  </a:cubicBezTo>
                  <a:cubicBezTo>
                    <a:pt x="7305" y="13584"/>
                    <a:pt x="8632" y="12993"/>
                    <a:pt x="9541" y="11701"/>
                  </a:cubicBezTo>
                  <a:cubicBezTo>
                    <a:pt x="10975" y="9699"/>
                    <a:pt x="10608" y="7698"/>
                    <a:pt x="10241" y="4295"/>
                  </a:cubicBezTo>
                  <a:cubicBezTo>
                    <a:pt x="10021" y="1726"/>
                    <a:pt x="7880" y="1"/>
                    <a:pt x="5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5" name="Google Shape;1145;p49"/>
            <p:cNvSpPr/>
            <p:nvPr/>
          </p:nvSpPr>
          <p:spPr>
            <a:xfrm flipH="1">
              <a:off x="2504399" y="1123953"/>
              <a:ext cx="489557" cy="828449"/>
            </a:xfrm>
            <a:custGeom>
              <a:avLst/>
              <a:gdLst/>
              <a:ahLst/>
              <a:cxnLst/>
              <a:rect l="l" t="t" r="r" b="b"/>
              <a:pathLst>
                <a:path w="16747" h="28340" extrusionOk="0">
                  <a:moveTo>
                    <a:pt x="2981" y="0"/>
                  </a:moveTo>
                  <a:cubicBezTo>
                    <a:pt x="2192" y="0"/>
                    <a:pt x="1409" y="352"/>
                    <a:pt x="901" y="1036"/>
                  </a:cubicBezTo>
                  <a:cubicBezTo>
                    <a:pt x="1" y="2170"/>
                    <a:pt x="234" y="3838"/>
                    <a:pt x="1368" y="4705"/>
                  </a:cubicBezTo>
                  <a:lnTo>
                    <a:pt x="1435" y="4772"/>
                  </a:lnTo>
                  <a:lnTo>
                    <a:pt x="2769" y="5840"/>
                  </a:lnTo>
                  <a:cubicBezTo>
                    <a:pt x="3203" y="6206"/>
                    <a:pt x="3670" y="6573"/>
                    <a:pt x="4104" y="6940"/>
                  </a:cubicBezTo>
                  <a:cubicBezTo>
                    <a:pt x="4971" y="7708"/>
                    <a:pt x="5838" y="8475"/>
                    <a:pt x="6672" y="9275"/>
                  </a:cubicBezTo>
                  <a:cubicBezTo>
                    <a:pt x="7506" y="10043"/>
                    <a:pt x="8340" y="10843"/>
                    <a:pt x="9107" y="11677"/>
                  </a:cubicBezTo>
                  <a:cubicBezTo>
                    <a:pt x="9875" y="12511"/>
                    <a:pt x="10608" y="13345"/>
                    <a:pt x="11276" y="14212"/>
                  </a:cubicBezTo>
                  <a:lnTo>
                    <a:pt x="11309" y="14279"/>
                  </a:lnTo>
                  <a:lnTo>
                    <a:pt x="11342" y="14312"/>
                  </a:lnTo>
                  <a:cubicBezTo>
                    <a:pt x="11342" y="14346"/>
                    <a:pt x="11376" y="14346"/>
                    <a:pt x="11409" y="14379"/>
                  </a:cubicBezTo>
                  <a:cubicBezTo>
                    <a:pt x="11442" y="14446"/>
                    <a:pt x="11476" y="14512"/>
                    <a:pt x="11509" y="14579"/>
                  </a:cubicBezTo>
                  <a:cubicBezTo>
                    <a:pt x="11609" y="14779"/>
                    <a:pt x="11676" y="14946"/>
                    <a:pt x="11776" y="15180"/>
                  </a:cubicBezTo>
                  <a:cubicBezTo>
                    <a:pt x="11943" y="15680"/>
                    <a:pt x="12076" y="16180"/>
                    <a:pt x="12176" y="16681"/>
                  </a:cubicBezTo>
                  <a:cubicBezTo>
                    <a:pt x="12410" y="17748"/>
                    <a:pt x="12610" y="18882"/>
                    <a:pt x="12777" y="20050"/>
                  </a:cubicBezTo>
                  <a:cubicBezTo>
                    <a:pt x="13110" y="22351"/>
                    <a:pt x="13344" y="24753"/>
                    <a:pt x="13544" y="27121"/>
                  </a:cubicBezTo>
                  <a:lnTo>
                    <a:pt x="13544" y="27155"/>
                  </a:lnTo>
                  <a:cubicBezTo>
                    <a:pt x="13629" y="27939"/>
                    <a:pt x="14245" y="28340"/>
                    <a:pt x="14859" y="28340"/>
                  </a:cubicBezTo>
                  <a:cubicBezTo>
                    <a:pt x="15446" y="28340"/>
                    <a:pt x="16031" y="27972"/>
                    <a:pt x="16146" y="27222"/>
                  </a:cubicBezTo>
                  <a:cubicBezTo>
                    <a:pt x="16513" y="24786"/>
                    <a:pt x="16713" y="22285"/>
                    <a:pt x="16713" y="19783"/>
                  </a:cubicBezTo>
                  <a:cubicBezTo>
                    <a:pt x="16746" y="18515"/>
                    <a:pt x="16679" y="17214"/>
                    <a:pt x="16513" y="15947"/>
                  </a:cubicBezTo>
                  <a:cubicBezTo>
                    <a:pt x="16446" y="15246"/>
                    <a:pt x="16312" y="14579"/>
                    <a:pt x="16146" y="13879"/>
                  </a:cubicBezTo>
                  <a:cubicBezTo>
                    <a:pt x="16046" y="13512"/>
                    <a:pt x="15946" y="13145"/>
                    <a:pt x="15812" y="12778"/>
                  </a:cubicBezTo>
                  <a:cubicBezTo>
                    <a:pt x="15745" y="12611"/>
                    <a:pt x="15645" y="12378"/>
                    <a:pt x="15545" y="12177"/>
                  </a:cubicBezTo>
                  <a:lnTo>
                    <a:pt x="15345" y="11844"/>
                  </a:lnTo>
                  <a:lnTo>
                    <a:pt x="15278" y="11677"/>
                  </a:lnTo>
                  <a:lnTo>
                    <a:pt x="15178" y="11577"/>
                  </a:lnTo>
                  <a:cubicBezTo>
                    <a:pt x="13811" y="9375"/>
                    <a:pt x="12176" y="7341"/>
                    <a:pt x="10308" y="5539"/>
                  </a:cubicBezTo>
                  <a:cubicBezTo>
                    <a:pt x="9441" y="4639"/>
                    <a:pt x="8507" y="3771"/>
                    <a:pt x="7540" y="2937"/>
                  </a:cubicBezTo>
                  <a:cubicBezTo>
                    <a:pt x="7073" y="2537"/>
                    <a:pt x="6606" y="2137"/>
                    <a:pt x="6105" y="1737"/>
                  </a:cubicBezTo>
                  <a:cubicBezTo>
                    <a:pt x="5605" y="1303"/>
                    <a:pt x="5138" y="969"/>
                    <a:pt x="4571" y="536"/>
                  </a:cubicBezTo>
                  <a:cubicBezTo>
                    <a:pt x="4101" y="176"/>
                    <a:pt x="3539" y="0"/>
                    <a:pt x="2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6" name="Google Shape;1146;p49"/>
            <p:cNvSpPr/>
            <p:nvPr/>
          </p:nvSpPr>
          <p:spPr>
            <a:xfrm flipH="1">
              <a:off x="2500511" y="1432034"/>
              <a:ext cx="98514" cy="149670"/>
            </a:xfrm>
            <a:custGeom>
              <a:avLst/>
              <a:gdLst/>
              <a:ahLst/>
              <a:cxnLst/>
              <a:rect l="l" t="t" r="r" b="b"/>
              <a:pathLst>
                <a:path w="3370" h="5120" extrusionOk="0">
                  <a:moveTo>
                    <a:pt x="870" y="1"/>
                  </a:moveTo>
                  <a:cubicBezTo>
                    <a:pt x="799" y="1"/>
                    <a:pt x="731" y="13"/>
                    <a:pt x="668" y="37"/>
                  </a:cubicBezTo>
                  <a:cubicBezTo>
                    <a:pt x="34" y="304"/>
                    <a:pt x="0" y="1638"/>
                    <a:pt x="568" y="3039"/>
                  </a:cubicBezTo>
                  <a:cubicBezTo>
                    <a:pt x="1069" y="4249"/>
                    <a:pt x="1884" y="5120"/>
                    <a:pt x="2504" y="5120"/>
                  </a:cubicBezTo>
                  <a:cubicBezTo>
                    <a:pt x="2585" y="5120"/>
                    <a:pt x="2663" y="5105"/>
                    <a:pt x="2736" y="5074"/>
                  </a:cubicBezTo>
                  <a:cubicBezTo>
                    <a:pt x="3336" y="4807"/>
                    <a:pt x="3370" y="3473"/>
                    <a:pt x="2802" y="2105"/>
                  </a:cubicBezTo>
                  <a:cubicBezTo>
                    <a:pt x="2296" y="853"/>
                    <a:pt x="1469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7" name="Google Shape;1147;p49"/>
            <p:cNvSpPr/>
            <p:nvPr/>
          </p:nvSpPr>
          <p:spPr>
            <a:xfrm flipH="1">
              <a:off x="2504399" y="1880227"/>
              <a:ext cx="132657" cy="109710"/>
            </a:xfrm>
            <a:custGeom>
              <a:avLst/>
              <a:gdLst/>
              <a:ahLst/>
              <a:cxnLst/>
              <a:rect l="l" t="t" r="r" b="b"/>
              <a:pathLst>
                <a:path w="4538" h="3753" extrusionOk="0">
                  <a:moveTo>
                    <a:pt x="2671" y="1"/>
                  </a:moveTo>
                  <a:cubicBezTo>
                    <a:pt x="2593" y="1"/>
                    <a:pt x="2515" y="6"/>
                    <a:pt x="2436" y="16"/>
                  </a:cubicBezTo>
                  <a:cubicBezTo>
                    <a:pt x="1802" y="116"/>
                    <a:pt x="1268" y="550"/>
                    <a:pt x="1035" y="1150"/>
                  </a:cubicBezTo>
                  <a:lnTo>
                    <a:pt x="1" y="3686"/>
                  </a:lnTo>
                  <a:lnTo>
                    <a:pt x="4404" y="3752"/>
                  </a:lnTo>
                  <a:cubicBezTo>
                    <a:pt x="4537" y="3018"/>
                    <a:pt x="4537" y="2318"/>
                    <a:pt x="4504" y="1617"/>
                  </a:cubicBezTo>
                  <a:cubicBezTo>
                    <a:pt x="4381" y="696"/>
                    <a:pt x="3579" y="1"/>
                    <a:pt x="2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8" name="Google Shape;1148;p49"/>
            <p:cNvSpPr/>
            <p:nvPr/>
          </p:nvSpPr>
          <p:spPr>
            <a:xfrm flipH="1">
              <a:off x="2508316" y="1987949"/>
              <a:ext cx="128740" cy="82903"/>
            </a:xfrm>
            <a:custGeom>
              <a:avLst/>
              <a:gdLst/>
              <a:ahLst/>
              <a:cxnLst/>
              <a:rect l="l" t="t" r="r" b="b"/>
              <a:pathLst>
                <a:path w="4404" h="2836" extrusionOk="0">
                  <a:moveTo>
                    <a:pt x="1" y="1"/>
                  </a:moveTo>
                  <a:lnTo>
                    <a:pt x="601" y="2836"/>
                  </a:lnTo>
                  <a:lnTo>
                    <a:pt x="4270" y="2702"/>
                  </a:lnTo>
                  <a:lnTo>
                    <a:pt x="4404" y="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9" name="Google Shape;1149;p49"/>
            <p:cNvSpPr/>
            <p:nvPr/>
          </p:nvSpPr>
          <p:spPr>
            <a:xfrm flipH="1">
              <a:off x="3063149" y="760067"/>
              <a:ext cx="101437" cy="139878"/>
            </a:xfrm>
            <a:custGeom>
              <a:avLst/>
              <a:gdLst/>
              <a:ahLst/>
              <a:cxnLst/>
              <a:rect l="l" t="t" r="r" b="b"/>
              <a:pathLst>
                <a:path w="3470" h="4785" extrusionOk="0">
                  <a:moveTo>
                    <a:pt x="1877" y="1"/>
                  </a:moveTo>
                  <a:cubicBezTo>
                    <a:pt x="1025" y="1"/>
                    <a:pt x="261" y="969"/>
                    <a:pt x="134" y="2209"/>
                  </a:cubicBezTo>
                  <a:cubicBezTo>
                    <a:pt x="0" y="3544"/>
                    <a:pt x="567" y="4678"/>
                    <a:pt x="1468" y="4778"/>
                  </a:cubicBezTo>
                  <a:cubicBezTo>
                    <a:pt x="1508" y="4783"/>
                    <a:pt x="1548" y="4785"/>
                    <a:pt x="1588" y="4785"/>
                  </a:cubicBezTo>
                  <a:cubicBezTo>
                    <a:pt x="2411" y="4785"/>
                    <a:pt x="3177" y="3817"/>
                    <a:pt x="3336" y="2576"/>
                  </a:cubicBezTo>
                  <a:cubicBezTo>
                    <a:pt x="3469" y="1275"/>
                    <a:pt x="2869" y="108"/>
                    <a:pt x="2002" y="8"/>
                  </a:cubicBezTo>
                  <a:cubicBezTo>
                    <a:pt x="1960" y="3"/>
                    <a:pt x="1919" y="1"/>
                    <a:pt x="1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0" name="Google Shape;1150;p49"/>
            <p:cNvSpPr/>
            <p:nvPr/>
          </p:nvSpPr>
          <p:spPr>
            <a:xfrm flipH="1">
              <a:off x="3202003" y="756150"/>
              <a:ext cx="76385" cy="45749"/>
            </a:xfrm>
            <a:custGeom>
              <a:avLst/>
              <a:gdLst/>
              <a:ahLst/>
              <a:cxnLst/>
              <a:rect l="l" t="t" r="r" b="b"/>
              <a:pathLst>
                <a:path w="2613" h="1565" extrusionOk="0">
                  <a:moveTo>
                    <a:pt x="2137" y="0"/>
                  </a:moveTo>
                  <a:cubicBezTo>
                    <a:pt x="2112" y="0"/>
                    <a:pt x="2086" y="3"/>
                    <a:pt x="2059" y="8"/>
                  </a:cubicBezTo>
                  <a:lnTo>
                    <a:pt x="558" y="108"/>
                  </a:lnTo>
                  <a:cubicBezTo>
                    <a:pt x="324" y="108"/>
                    <a:pt x="157" y="242"/>
                    <a:pt x="124" y="475"/>
                  </a:cubicBezTo>
                  <a:lnTo>
                    <a:pt x="57" y="1076"/>
                  </a:lnTo>
                  <a:cubicBezTo>
                    <a:pt x="0" y="1332"/>
                    <a:pt x="211" y="1564"/>
                    <a:pt x="461" y="1564"/>
                  </a:cubicBezTo>
                  <a:cubicBezTo>
                    <a:pt x="503" y="1564"/>
                    <a:pt x="547" y="1557"/>
                    <a:pt x="591" y="1543"/>
                  </a:cubicBezTo>
                  <a:lnTo>
                    <a:pt x="2025" y="1209"/>
                  </a:lnTo>
                  <a:cubicBezTo>
                    <a:pt x="2125" y="1176"/>
                    <a:pt x="2259" y="1076"/>
                    <a:pt x="2292" y="976"/>
                  </a:cubicBezTo>
                  <a:lnTo>
                    <a:pt x="2459" y="609"/>
                  </a:lnTo>
                  <a:cubicBezTo>
                    <a:pt x="2612" y="333"/>
                    <a:pt x="2427" y="0"/>
                    <a:pt x="2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1" name="Google Shape;1151;p49"/>
            <p:cNvSpPr/>
            <p:nvPr/>
          </p:nvSpPr>
          <p:spPr>
            <a:xfrm flipH="1">
              <a:off x="3343196" y="759160"/>
              <a:ext cx="39727" cy="41656"/>
            </a:xfrm>
            <a:custGeom>
              <a:avLst/>
              <a:gdLst/>
              <a:ahLst/>
              <a:cxnLst/>
              <a:rect l="l" t="t" r="r" b="b"/>
              <a:pathLst>
                <a:path w="1359" h="1425" extrusionOk="0">
                  <a:moveTo>
                    <a:pt x="190" y="0"/>
                  </a:moveTo>
                  <a:cubicBezTo>
                    <a:pt x="78" y="0"/>
                    <a:pt x="1" y="120"/>
                    <a:pt x="31" y="239"/>
                  </a:cubicBezTo>
                  <a:lnTo>
                    <a:pt x="264" y="939"/>
                  </a:lnTo>
                  <a:cubicBezTo>
                    <a:pt x="298" y="973"/>
                    <a:pt x="331" y="1040"/>
                    <a:pt x="364" y="1040"/>
                  </a:cubicBezTo>
                  <a:lnTo>
                    <a:pt x="1065" y="1406"/>
                  </a:lnTo>
                  <a:cubicBezTo>
                    <a:pt x="1089" y="1419"/>
                    <a:pt x="1115" y="1424"/>
                    <a:pt x="1140" y="1424"/>
                  </a:cubicBezTo>
                  <a:cubicBezTo>
                    <a:pt x="1253" y="1424"/>
                    <a:pt x="1359" y="1315"/>
                    <a:pt x="1332" y="1206"/>
                  </a:cubicBezTo>
                  <a:lnTo>
                    <a:pt x="1098" y="172"/>
                  </a:lnTo>
                  <a:cubicBezTo>
                    <a:pt x="1065" y="106"/>
                    <a:pt x="998" y="39"/>
                    <a:pt x="931" y="39"/>
                  </a:cubicBezTo>
                  <a:lnTo>
                    <a:pt x="231" y="5"/>
                  </a:lnTo>
                  <a:cubicBezTo>
                    <a:pt x="217" y="2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2" name="Google Shape;1152;p49"/>
            <p:cNvSpPr/>
            <p:nvPr/>
          </p:nvSpPr>
          <p:spPr>
            <a:xfrm flipH="1">
              <a:off x="2794999" y="1210773"/>
              <a:ext cx="177500" cy="813277"/>
            </a:xfrm>
            <a:custGeom>
              <a:avLst/>
              <a:gdLst/>
              <a:ahLst/>
              <a:cxnLst/>
              <a:rect l="l" t="t" r="r" b="b"/>
              <a:pathLst>
                <a:path w="6072" h="27821" extrusionOk="0">
                  <a:moveTo>
                    <a:pt x="2669" y="1"/>
                  </a:moveTo>
                  <a:cubicBezTo>
                    <a:pt x="2603" y="1"/>
                    <a:pt x="2569" y="34"/>
                    <a:pt x="2569" y="101"/>
                  </a:cubicBezTo>
                  <a:cubicBezTo>
                    <a:pt x="2603" y="2669"/>
                    <a:pt x="2769" y="5438"/>
                    <a:pt x="3103" y="8340"/>
                  </a:cubicBezTo>
                  <a:cubicBezTo>
                    <a:pt x="3370" y="10775"/>
                    <a:pt x="3737" y="13210"/>
                    <a:pt x="4204" y="15879"/>
                  </a:cubicBezTo>
                  <a:cubicBezTo>
                    <a:pt x="4471" y="17280"/>
                    <a:pt x="4771" y="18714"/>
                    <a:pt x="5104" y="20315"/>
                  </a:cubicBezTo>
                  <a:cubicBezTo>
                    <a:pt x="5805" y="23718"/>
                    <a:pt x="3537" y="27020"/>
                    <a:pt x="101" y="27587"/>
                  </a:cubicBezTo>
                  <a:cubicBezTo>
                    <a:pt x="34" y="27587"/>
                    <a:pt x="1" y="27654"/>
                    <a:pt x="1" y="27721"/>
                  </a:cubicBezTo>
                  <a:cubicBezTo>
                    <a:pt x="1" y="27754"/>
                    <a:pt x="67" y="27821"/>
                    <a:pt x="101" y="27821"/>
                  </a:cubicBezTo>
                  <a:lnTo>
                    <a:pt x="134" y="27787"/>
                  </a:lnTo>
                  <a:cubicBezTo>
                    <a:pt x="3703" y="27220"/>
                    <a:pt x="6072" y="23785"/>
                    <a:pt x="5304" y="20249"/>
                  </a:cubicBezTo>
                  <a:cubicBezTo>
                    <a:pt x="4971" y="18681"/>
                    <a:pt x="4671" y="17213"/>
                    <a:pt x="4437" y="15812"/>
                  </a:cubicBezTo>
                  <a:cubicBezTo>
                    <a:pt x="3937" y="13177"/>
                    <a:pt x="3603" y="10742"/>
                    <a:pt x="3303" y="8307"/>
                  </a:cubicBezTo>
                  <a:cubicBezTo>
                    <a:pt x="3003" y="5438"/>
                    <a:pt x="2803" y="2669"/>
                    <a:pt x="2803" y="101"/>
                  </a:cubicBezTo>
                  <a:cubicBezTo>
                    <a:pt x="2803" y="34"/>
                    <a:pt x="2736" y="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7" name="Picture 4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  <p:sp>
        <p:nvSpPr>
          <p:cNvPr id="412" name="Google Shape;412;p31"/>
          <p:cNvSpPr txBox="1"/>
          <p:nvPr>
            <p:ph type="body" idx="1"/>
          </p:nvPr>
        </p:nvSpPr>
        <p:spPr>
          <a:xfrm>
            <a:off x="3348265" y="2643825"/>
            <a:ext cx="5250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None/>
            </a:pPr>
            <a:r>
              <a:rPr lang="en-IN" altLang="en-US"/>
              <a:t>Presented by :- Laya Kshetrapal</a:t>
            </a:r>
            <a:br>
              <a:rPr lang="en-IN" altLang="en-US"/>
            </a:br>
            <a:r>
              <a:rPr lang="en-IN" altLang="en-US"/>
              <a:t>        	                Sneha Raut</a:t>
            </a: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US" alt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/>
          <p:nvPr/>
        </p:nvSpPr>
        <p:spPr>
          <a:xfrm>
            <a:off x="720009" y="183270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9" name="Google Shape;239;p28"/>
          <p:cNvSpPr/>
          <p:nvPr/>
        </p:nvSpPr>
        <p:spPr>
          <a:xfrm>
            <a:off x="720009" y="321225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0" name="Google Shape;240;p28"/>
          <p:cNvSpPr/>
          <p:nvPr/>
        </p:nvSpPr>
        <p:spPr>
          <a:xfrm>
            <a:off x="4702809" y="183270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1" name="Google Shape;241;p28"/>
          <p:cNvSpPr/>
          <p:nvPr/>
        </p:nvSpPr>
        <p:spPr>
          <a:xfrm>
            <a:off x="4702809" y="321225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2" name="Google Shape;242;p28"/>
          <p:cNvSpPr txBox="1"/>
          <p:nvPr>
            <p:ph type="subTitle" idx="4"/>
          </p:nvPr>
        </p:nvSpPr>
        <p:spPr>
          <a:xfrm>
            <a:off x="1759875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/>
              <a:t>M</a:t>
            </a:r>
            <a:r>
              <a:rPr lang="en-US" altLang="en-GB"/>
              <a:t>echanical Aspects</a:t>
            </a:r>
            <a:endParaRPr lang="en-US" altLang="en-GB"/>
          </a:p>
        </p:txBody>
      </p:sp>
      <p:sp>
        <p:nvSpPr>
          <p:cNvPr id="243" name="Google Shape;243;p28"/>
          <p:cNvSpPr txBox="1"/>
          <p:nvPr>
            <p:ph type="subTitle" idx="5"/>
          </p:nvPr>
        </p:nvSpPr>
        <p:spPr>
          <a:xfrm>
            <a:off x="1759875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It covers CAD-design and other stuff</a:t>
            </a:r>
            <a:endParaRPr lang="en-IN" altLang="en-GB"/>
          </a:p>
        </p:txBody>
      </p:sp>
      <p:sp>
        <p:nvSpPr>
          <p:cNvPr id="244" name="Google Shape;244;p28"/>
          <p:cNvSpPr txBox="1"/>
          <p:nvPr>
            <p:ph type="title" idx="6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 lang="en-GB"/>
          </a:p>
        </p:txBody>
      </p:sp>
      <p:sp>
        <p:nvSpPr>
          <p:cNvPr id="245" name="Google Shape;245;p28"/>
          <p:cNvSpPr txBox="1"/>
          <p:nvPr>
            <p:ph type="subTitle" idx="1"/>
          </p:nvPr>
        </p:nvSpPr>
        <p:spPr>
          <a:xfrm>
            <a:off x="1759875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altLang="en-GB"/>
              <a:t>Introduction</a:t>
            </a:r>
            <a:endParaRPr lang="en-IN" altLang="en-GB"/>
          </a:p>
        </p:txBody>
      </p:sp>
      <p:sp>
        <p:nvSpPr>
          <p:cNvPr id="246" name="Google Shape;246;p28"/>
          <p:cNvSpPr txBox="1"/>
          <p:nvPr>
            <p:ph type="title"/>
          </p:nvPr>
        </p:nvSpPr>
        <p:spPr>
          <a:xfrm>
            <a:off x="764102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</a:t>
            </a:r>
            <a:endParaRPr lang="en-GB"/>
          </a:p>
        </p:txBody>
      </p:sp>
      <p:sp>
        <p:nvSpPr>
          <p:cNvPr id="247" name="Google Shape;247;p28"/>
          <p:cNvSpPr txBox="1"/>
          <p:nvPr>
            <p:ph type="subTitle" idx="2"/>
          </p:nvPr>
        </p:nvSpPr>
        <p:spPr>
          <a:xfrm>
            <a:off x="1759875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A brief info about XIMO2.0</a:t>
            </a:r>
            <a:endParaRPr lang="en-IN" altLang="en-GB"/>
          </a:p>
        </p:txBody>
      </p:sp>
      <p:sp>
        <p:nvSpPr>
          <p:cNvPr id="248" name="Google Shape;248;p28"/>
          <p:cNvSpPr txBox="1"/>
          <p:nvPr>
            <p:ph type="title" idx="7"/>
          </p:nvPr>
        </p:nvSpPr>
        <p:spPr>
          <a:xfrm>
            <a:off x="4746909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</a:t>
            </a:r>
            <a:endParaRPr lang="en-GB"/>
          </a:p>
        </p:txBody>
      </p:sp>
      <p:sp>
        <p:nvSpPr>
          <p:cNvPr id="249" name="Google Shape;249;p28"/>
          <p:cNvSpPr txBox="1"/>
          <p:nvPr>
            <p:ph type="subTitle" idx="8"/>
          </p:nvPr>
        </p:nvSpPr>
        <p:spPr>
          <a:xfrm>
            <a:off x="5742673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/>
              <a:t>Electronics</a:t>
            </a:r>
            <a:r>
              <a:rPr lang="en-US" altLang="en-GB"/>
              <a:t> Aspects</a:t>
            </a:r>
            <a:endParaRPr lang="en-US" altLang="en-GB"/>
          </a:p>
        </p:txBody>
      </p:sp>
      <p:sp>
        <p:nvSpPr>
          <p:cNvPr id="250" name="Google Shape;250;p28"/>
          <p:cNvSpPr txBox="1"/>
          <p:nvPr>
            <p:ph type="subTitle" idx="9"/>
          </p:nvPr>
        </p:nvSpPr>
        <p:spPr>
          <a:xfrm>
            <a:off x="5742673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It covers elctrical parts of the bot</a:t>
            </a:r>
            <a:endParaRPr lang="en-IN" altLang="en-GB"/>
          </a:p>
        </p:txBody>
      </p:sp>
      <p:sp>
        <p:nvSpPr>
          <p:cNvPr id="251" name="Google Shape;251;p28"/>
          <p:cNvSpPr txBox="1"/>
          <p:nvPr>
            <p:ph type="title" idx="13"/>
          </p:nvPr>
        </p:nvSpPr>
        <p:spPr>
          <a:xfrm>
            <a:off x="4746909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</a:t>
            </a:r>
            <a:endParaRPr lang="en-GB"/>
          </a:p>
        </p:txBody>
      </p:sp>
      <p:sp>
        <p:nvSpPr>
          <p:cNvPr id="252" name="Google Shape;252;p28"/>
          <p:cNvSpPr txBox="1"/>
          <p:nvPr>
            <p:ph type="subTitle" idx="14"/>
          </p:nvPr>
        </p:nvSpPr>
        <p:spPr>
          <a:xfrm>
            <a:off x="5742673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Future Scope</a:t>
            </a:r>
            <a:r>
              <a:rPr lang="en-GB"/>
              <a:t> </a:t>
            </a:r>
            <a:endParaRPr lang="en-GB"/>
          </a:p>
        </p:txBody>
      </p:sp>
      <p:sp>
        <p:nvSpPr>
          <p:cNvPr id="253" name="Google Shape;253;p28"/>
          <p:cNvSpPr txBox="1"/>
          <p:nvPr>
            <p:ph type="subTitle" idx="15"/>
          </p:nvPr>
        </p:nvSpPr>
        <p:spPr>
          <a:xfrm>
            <a:off x="5742673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It includes upcoming development of bot</a:t>
            </a:r>
            <a:endParaRPr lang="en-IN" altLang="en-GB"/>
          </a:p>
        </p:txBody>
      </p:sp>
      <p:sp>
        <p:nvSpPr>
          <p:cNvPr id="254" name="Google Shape;254;p28"/>
          <p:cNvSpPr txBox="1"/>
          <p:nvPr>
            <p:ph type="title" idx="3"/>
          </p:nvPr>
        </p:nvSpPr>
        <p:spPr>
          <a:xfrm>
            <a:off x="764102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</a:t>
            </a:r>
            <a:endParaRPr lang="en-GB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52066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0"/>
          <p:cNvSpPr/>
          <p:nvPr/>
        </p:nvSpPr>
        <p:spPr>
          <a:xfrm>
            <a:off x="720001" y="4431475"/>
            <a:ext cx="7704150" cy="26316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8" name="Google Shape;298;p30"/>
          <p:cNvSpPr txBox="1"/>
          <p:nvPr>
            <p:ph type="title"/>
          </p:nvPr>
        </p:nvSpPr>
        <p:spPr>
          <a:xfrm>
            <a:off x="2552700" y="2131350"/>
            <a:ext cx="42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Introduction</a:t>
            </a:r>
            <a:endParaRPr lang="en-IN" altLang="en-GB"/>
          </a:p>
        </p:txBody>
      </p:sp>
      <p:sp>
        <p:nvSpPr>
          <p:cNvPr id="299" name="Google Shape;299;p30"/>
          <p:cNvSpPr txBox="1"/>
          <p:nvPr>
            <p:ph type="title" idx="2"/>
          </p:nvPr>
        </p:nvSpPr>
        <p:spPr>
          <a:xfrm>
            <a:off x="2552700" y="1383425"/>
            <a:ext cx="9234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1</a:t>
            </a:r>
            <a:endParaRPr sz="4800"/>
          </a:p>
        </p:txBody>
      </p:sp>
      <p:grpSp>
        <p:nvGrpSpPr>
          <p:cNvPr id="301" name="Google Shape;301;p30"/>
          <p:cNvGrpSpPr/>
          <p:nvPr/>
        </p:nvGrpSpPr>
        <p:grpSpPr>
          <a:xfrm flipH="1">
            <a:off x="1007489" y="540211"/>
            <a:ext cx="1889267" cy="4008760"/>
            <a:chOff x="2319665" y="540000"/>
            <a:chExt cx="1892295" cy="4015184"/>
          </a:xfrm>
        </p:grpSpPr>
        <p:sp>
          <p:nvSpPr>
            <p:cNvPr id="302" name="Google Shape;302;p30"/>
            <p:cNvSpPr/>
            <p:nvPr/>
          </p:nvSpPr>
          <p:spPr>
            <a:xfrm>
              <a:off x="3094252" y="1699525"/>
              <a:ext cx="370096" cy="316186"/>
            </a:xfrm>
            <a:custGeom>
              <a:avLst/>
              <a:gdLst/>
              <a:ahLst/>
              <a:cxnLst/>
              <a:rect l="l" t="t" r="r" b="b"/>
              <a:pathLst>
                <a:path w="13277" h="11343" extrusionOk="0">
                  <a:moveTo>
                    <a:pt x="7606" y="502"/>
                  </a:moveTo>
                  <a:cubicBezTo>
                    <a:pt x="10441" y="502"/>
                    <a:pt x="12776" y="2837"/>
                    <a:pt x="12776" y="5705"/>
                  </a:cubicBezTo>
                  <a:cubicBezTo>
                    <a:pt x="12776" y="8816"/>
                    <a:pt x="10232" y="10876"/>
                    <a:pt x="7574" y="10876"/>
                  </a:cubicBezTo>
                  <a:cubicBezTo>
                    <a:pt x="6298" y="10876"/>
                    <a:pt x="4996" y="10401"/>
                    <a:pt x="3936" y="9341"/>
                  </a:cubicBezTo>
                  <a:cubicBezTo>
                    <a:pt x="667" y="6106"/>
                    <a:pt x="2969" y="502"/>
                    <a:pt x="7606" y="502"/>
                  </a:cubicBezTo>
                  <a:close/>
                  <a:moveTo>
                    <a:pt x="7561" y="1"/>
                  </a:moveTo>
                  <a:cubicBezTo>
                    <a:pt x="6171" y="1"/>
                    <a:pt x="4755" y="517"/>
                    <a:pt x="3603" y="1669"/>
                  </a:cubicBezTo>
                  <a:cubicBezTo>
                    <a:pt x="0" y="5238"/>
                    <a:pt x="2535" y="11343"/>
                    <a:pt x="7606" y="11343"/>
                  </a:cubicBezTo>
                  <a:cubicBezTo>
                    <a:pt x="10708" y="11343"/>
                    <a:pt x="13243" y="8808"/>
                    <a:pt x="13276" y="5705"/>
                  </a:cubicBezTo>
                  <a:cubicBezTo>
                    <a:pt x="13276" y="2272"/>
                    <a:pt x="10477" y="1"/>
                    <a:pt x="7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3094252" y="1597221"/>
              <a:ext cx="370096" cy="316214"/>
            </a:xfrm>
            <a:custGeom>
              <a:avLst/>
              <a:gdLst/>
              <a:ahLst/>
              <a:cxnLst/>
              <a:rect l="l" t="t" r="r" b="b"/>
              <a:pathLst>
                <a:path w="13277" h="11344" extrusionOk="0">
                  <a:moveTo>
                    <a:pt x="7606" y="502"/>
                  </a:moveTo>
                  <a:cubicBezTo>
                    <a:pt x="10441" y="502"/>
                    <a:pt x="12776" y="2804"/>
                    <a:pt x="12776" y="5673"/>
                  </a:cubicBezTo>
                  <a:cubicBezTo>
                    <a:pt x="12776" y="8808"/>
                    <a:pt x="10229" y="10875"/>
                    <a:pt x="7569" y="10875"/>
                  </a:cubicBezTo>
                  <a:cubicBezTo>
                    <a:pt x="6295" y="10875"/>
                    <a:pt x="4995" y="10401"/>
                    <a:pt x="3936" y="9342"/>
                  </a:cubicBezTo>
                  <a:cubicBezTo>
                    <a:pt x="667" y="6073"/>
                    <a:pt x="2969" y="502"/>
                    <a:pt x="7606" y="502"/>
                  </a:cubicBezTo>
                  <a:close/>
                  <a:moveTo>
                    <a:pt x="7566" y="1"/>
                  </a:moveTo>
                  <a:cubicBezTo>
                    <a:pt x="6174" y="1"/>
                    <a:pt x="4756" y="516"/>
                    <a:pt x="3603" y="1670"/>
                  </a:cubicBezTo>
                  <a:cubicBezTo>
                    <a:pt x="0" y="5239"/>
                    <a:pt x="2535" y="11344"/>
                    <a:pt x="7606" y="11344"/>
                  </a:cubicBezTo>
                  <a:cubicBezTo>
                    <a:pt x="10708" y="11344"/>
                    <a:pt x="13243" y="8808"/>
                    <a:pt x="13276" y="5673"/>
                  </a:cubicBezTo>
                  <a:cubicBezTo>
                    <a:pt x="13276" y="2264"/>
                    <a:pt x="10480" y="1"/>
                    <a:pt x="7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3223485" y="990251"/>
              <a:ext cx="219488" cy="188602"/>
            </a:xfrm>
            <a:custGeom>
              <a:avLst/>
              <a:gdLst/>
              <a:ahLst/>
              <a:cxnLst/>
              <a:rect l="l" t="t" r="r" b="b"/>
              <a:pathLst>
                <a:path w="7874" h="6766" extrusionOk="0">
                  <a:moveTo>
                    <a:pt x="4504" y="294"/>
                  </a:moveTo>
                  <a:cubicBezTo>
                    <a:pt x="6205" y="294"/>
                    <a:pt x="7573" y="1695"/>
                    <a:pt x="7573" y="3396"/>
                  </a:cubicBezTo>
                  <a:cubicBezTo>
                    <a:pt x="7573" y="5246"/>
                    <a:pt x="6062" y="6471"/>
                    <a:pt x="4475" y="6471"/>
                  </a:cubicBezTo>
                  <a:cubicBezTo>
                    <a:pt x="3716" y="6471"/>
                    <a:pt x="2939" y="6191"/>
                    <a:pt x="2302" y="5564"/>
                  </a:cubicBezTo>
                  <a:cubicBezTo>
                    <a:pt x="368" y="3630"/>
                    <a:pt x="1735" y="294"/>
                    <a:pt x="4504" y="294"/>
                  </a:cubicBezTo>
                  <a:close/>
                  <a:moveTo>
                    <a:pt x="4460" y="0"/>
                  </a:moveTo>
                  <a:cubicBezTo>
                    <a:pt x="3633" y="0"/>
                    <a:pt x="2790" y="307"/>
                    <a:pt x="2102" y="995"/>
                  </a:cubicBezTo>
                  <a:cubicBezTo>
                    <a:pt x="1" y="3129"/>
                    <a:pt x="1502" y="6732"/>
                    <a:pt x="4504" y="6765"/>
                  </a:cubicBezTo>
                  <a:cubicBezTo>
                    <a:pt x="6339" y="6732"/>
                    <a:pt x="7873" y="5231"/>
                    <a:pt x="7873" y="3396"/>
                  </a:cubicBezTo>
                  <a:cubicBezTo>
                    <a:pt x="7873" y="1361"/>
                    <a:pt x="6202" y="0"/>
                    <a:pt x="4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3204892" y="963686"/>
              <a:ext cx="219460" cy="188184"/>
            </a:xfrm>
            <a:custGeom>
              <a:avLst/>
              <a:gdLst/>
              <a:ahLst/>
              <a:cxnLst/>
              <a:rect l="l" t="t" r="r" b="b"/>
              <a:pathLst>
                <a:path w="7873" h="6751" extrusionOk="0">
                  <a:moveTo>
                    <a:pt x="4504" y="280"/>
                  </a:moveTo>
                  <a:cubicBezTo>
                    <a:pt x="6205" y="280"/>
                    <a:pt x="7573" y="1681"/>
                    <a:pt x="7573" y="3382"/>
                  </a:cubicBezTo>
                  <a:cubicBezTo>
                    <a:pt x="7573" y="5232"/>
                    <a:pt x="6062" y="6456"/>
                    <a:pt x="4475" y="6456"/>
                  </a:cubicBezTo>
                  <a:cubicBezTo>
                    <a:pt x="3716" y="6456"/>
                    <a:pt x="2939" y="6176"/>
                    <a:pt x="2302" y="5550"/>
                  </a:cubicBezTo>
                  <a:cubicBezTo>
                    <a:pt x="368" y="3615"/>
                    <a:pt x="1735" y="280"/>
                    <a:pt x="4504" y="280"/>
                  </a:cubicBezTo>
                  <a:close/>
                  <a:moveTo>
                    <a:pt x="4459" y="1"/>
                  </a:moveTo>
                  <a:cubicBezTo>
                    <a:pt x="3632" y="1"/>
                    <a:pt x="2789" y="304"/>
                    <a:pt x="2102" y="980"/>
                  </a:cubicBezTo>
                  <a:cubicBezTo>
                    <a:pt x="1" y="3115"/>
                    <a:pt x="1502" y="6751"/>
                    <a:pt x="4504" y="6751"/>
                  </a:cubicBezTo>
                  <a:cubicBezTo>
                    <a:pt x="6372" y="6751"/>
                    <a:pt x="7873" y="5217"/>
                    <a:pt x="7873" y="3382"/>
                  </a:cubicBezTo>
                  <a:cubicBezTo>
                    <a:pt x="7873" y="1346"/>
                    <a:pt x="6201" y="1"/>
                    <a:pt x="4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2377312" y="727187"/>
              <a:ext cx="752263" cy="659941"/>
            </a:xfrm>
            <a:custGeom>
              <a:avLst/>
              <a:gdLst/>
              <a:ahLst/>
              <a:cxnLst/>
              <a:rect l="l" t="t" r="r" b="b"/>
              <a:pathLst>
                <a:path w="26987" h="23675" extrusionOk="0">
                  <a:moveTo>
                    <a:pt x="2252" y="1"/>
                  </a:moveTo>
                  <a:cubicBezTo>
                    <a:pt x="1533" y="1"/>
                    <a:pt x="366" y="210"/>
                    <a:pt x="1" y="491"/>
                  </a:cubicBezTo>
                  <a:cubicBezTo>
                    <a:pt x="835" y="4594"/>
                    <a:pt x="8073" y="13867"/>
                    <a:pt x="9774" y="15335"/>
                  </a:cubicBezTo>
                  <a:cubicBezTo>
                    <a:pt x="13711" y="18704"/>
                    <a:pt x="24819" y="23674"/>
                    <a:pt x="24819" y="23674"/>
                  </a:cubicBezTo>
                  <a:lnTo>
                    <a:pt x="26987" y="16703"/>
                  </a:lnTo>
                  <a:cubicBezTo>
                    <a:pt x="26987" y="16703"/>
                    <a:pt x="13944" y="12867"/>
                    <a:pt x="13010" y="11265"/>
                  </a:cubicBezTo>
                  <a:cubicBezTo>
                    <a:pt x="11776" y="9131"/>
                    <a:pt x="4404" y="2326"/>
                    <a:pt x="2603" y="24"/>
                  </a:cubicBezTo>
                  <a:cubicBezTo>
                    <a:pt x="2507" y="8"/>
                    <a:pt x="2388" y="1"/>
                    <a:pt x="2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2319665" y="644144"/>
              <a:ext cx="139514" cy="121842"/>
            </a:xfrm>
            <a:custGeom>
              <a:avLst/>
              <a:gdLst/>
              <a:ahLst/>
              <a:cxnLst/>
              <a:rect l="l" t="t" r="r" b="b"/>
              <a:pathLst>
                <a:path w="5005" h="4371" extrusionOk="0">
                  <a:moveTo>
                    <a:pt x="3903" y="1"/>
                  </a:moveTo>
                  <a:lnTo>
                    <a:pt x="1" y="234"/>
                  </a:lnTo>
                  <a:cubicBezTo>
                    <a:pt x="568" y="1736"/>
                    <a:pt x="1368" y="3103"/>
                    <a:pt x="2369" y="4371"/>
                  </a:cubicBezTo>
                  <a:lnTo>
                    <a:pt x="5004" y="3503"/>
                  </a:lnTo>
                  <a:lnTo>
                    <a:pt x="39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2319665" y="540000"/>
              <a:ext cx="108824" cy="110692"/>
            </a:xfrm>
            <a:custGeom>
              <a:avLst/>
              <a:gdLst/>
              <a:ahLst/>
              <a:cxnLst/>
              <a:rect l="l" t="t" r="r" b="b"/>
              <a:pathLst>
                <a:path w="3904" h="3971" extrusionOk="0">
                  <a:moveTo>
                    <a:pt x="2169" y="1"/>
                  </a:moveTo>
                  <a:lnTo>
                    <a:pt x="234" y="768"/>
                  </a:lnTo>
                  <a:lnTo>
                    <a:pt x="1" y="3970"/>
                  </a:lnTo>
                  <a:lnTo>
                    <a:pt x="3903" y="3704"/>
                  </a:lnTo>
                  <a:lnTo>
                    <a:pt x="2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2935248" y="1184630"/>
              <a:ext cx="612776" cy="632177"/>
            </a:xfrm>
            <a:custGeom>
              <a:avLst/>
              <a:gdLst/>
              <a:ahLst/>
              <a:cxnLst/>
              <a:rect l="l" t="t" r="r" b="b"/>
              <a:pathLst>
                <a:path w="21983" h="22679" extrusionOk="0">
                  <a:moveTo>
                    <a:pt x="11925" y="1"/>
                  </a:moveTo>
                  <a:cubicBezTo>
                    <a:pt x="10583" y="1"/>
                    <a:pt x="9240" y="43"/>
                    <a:pt x="7906" y="126"/>
                  </a:cubicBezTo>
                  <a:cubicBezTo>
                    <a:pt x="6738" y="226"/>
                    <a:pt x="5604" y="426"/>
                    <a:pt x="4670" y="593"/>
                  </a:cubicBezTo>
                  <a:cubicBezTo>
                    <a:pt x="3269" y="860"/>
                    <a:pt x="2135" y="1927"/>
                    <a:pt x="1768" y="3295"/>
                  </a:cubicBezTo>
                  <a:cubicBezTo>
                    <a:pt x="767" y="7164"/>
                    <a:pt x="200" y="11134"/>
                    <a:pt x="100" y="15137"/>
                  </a:cubicBezTo>
                  <a:cubicBezTo>
                    <a:pt x="0" y="19106"/>
                    <a:pt x="3136" y="22442"/>
                    <a:pt x="7139" y="22542"/>
                  </a:cubicBezTo>
                  <a:lnTo>
                    <a:pt x="12576" y="22675"/>
                  </a:lnTo>
                  <a:cubicBezTo>
                    <a:pt x="12642" y="22677"/>
                    <a:pt x="12707" y="22678"/>
                    <a:pt x="12773" y="22678"/>
                  </a:cubicBezTo>
                  <a:cubicBezTo>
                    <a:pt x="16224" y="22678"/>
                    <a:pt x="19155" y="20108"/>
                    <a:pt x="19547" y="16671"/>
                  </a:cubicBezTo>
                  <a:cubicBezTo>
                    <a:pt x="19914" y="13736"/>
                    <a:pt x="20515" y="9566"/>
                    <a:pt x="21749" y="3261"/>
                  </a:cubicBezTo>
                  <a:cubicBezTo>
                    <a:pt x="21982" y="1961"/>
                    <a:pt x="21115" y="693"/>
                    <a:pt x="19781" y="526"/>
                  </a:cubicBezTo>
                  <a:cubicBezTo>
                    <a:pt x="18680" y="359"/>
                    <a:pt x="17279" y="193"/>
                    <a:pt x="15945" y="126"/>
                  </a:cubicBezTo>
                  <a:cubicBezTo>
                    <a:pt x="14611" y="43"/>
                    <a:pt x="13268" y="1"/>
                    <a:pt x="11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3093304" y="978906"/>
              <a:ext cx="286416" cy="282708"/>
            </a:xfrm>
            <a:custGeom>
              <a:avLst/>
              <a:gdLst/>
              <a:ahLst/>
              <a:cxnLst/>
              <a:rect l="l" t="t" r="r" b="b"/>
              <a:pathLst>
                <a:path w="10275" h="10142" extrusionOk="0">
                  <a:moveTo>
                    <a:pt x="9408" y="1"/>
                  </a:moveTo>
                  <a:lnTo>
                    <a:pt x="4637" y="1268"/>
                  </a:lnTo>
                  <a:cubicBezTo>
                    <a:pt x="5071" y="3270"/>
                    <a:pt x="5138" y="6839"/>
                    <a:pt x="2236" y="7506"/>
                  </a:cubicBezTo>
                  <a:cubicBezTo>
                    <a:pt x="2236" y="7506"/>
                    <a:pt x="1" y="10141"/>
                    <a:pt x="4371" y="10141"/>
                  </a:cubicBezTo>
                  <a:cubicBezTo>
                    <a:pt x="9174" y="10141"/>
                    <a:pt x="10275" y="7506"/>
                    <a:pt x="10275" y="7506"/>
                  </a:cubicBezTo>
                  <a:cubicBezTo>
                    <a:pt x="8507" y="5771"/>
                    <a:pt x="8840" y="2569"/>
                    <a:pt x="9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3218857" y="977986"/>
              <a:ext cx="135779" cy="154372"/>
            </a:xfrm>
            <a:custGeom>
              <a:avLst/>
              <a:gdLst/>
              <a:ahLst/>
              <a:cxnLst/>
              <a:rect l="l" t="t" r="r" b="b"/>
              <a:pathLst>
                <a:path w="4871" h="5538" extrusionOk="0">
                  <a:moveTo>
                    <a:pt x="4870" y="0"/>
                  </a:moveTo>
                  <a:lnTo>
                    <a:pt x="133" y="1301"/>
                  </a:lnTo>
                  <a:cubicBezTo>
                    <a:pt x="400" y="2469"/>
                    <a:pt x="534" y="4170"/>
                    <a:pt x="0" y="5537"/>
                  </a:cubicBezTo>
                  <a:cubicBezTo>
                    <a:pt x="434" y="5437"/>
                    <a:pt x="867" y="5304"/>
                    <a:pt x="1301" y="5104"/>
                  </a:cubicBezTo>
                  <a:cubicBezTo>
                    <a:pt x="2935" y="4337"/>
                    <a:pt x="3769" y="3136"/>
                    <a:pt x="4637" y="1368"/>
                  </a:cubicBezTo>
                  <a:cubicBezTo>
                    <a:pt x="4703" y="901"/>
                    <a:pt x="4803" y="434"/>
                    <a:pt x="48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3305328" y="933357"/>
              <a:ext cx="126246" cy="102329"/>
            </a:xfrm>
            <a:custGeom>
              <a:avLst/>
              <a:gdLst/>
              <a:ahLst/>
              <a:cxnLst/>
              <a:rect l="l" t="t" r="r" b="b"/>
              <a:pathLst>
                <a:path w="4529" h="3671" extrusionOk="0">
                  <a:moveTo>
                    <a:pt x="1749" y="0"/>
                  </a:moveTo>
                  <a:cubicBezTo>
                    <a:pt x="1577" y="0"/>
                    <a:pt x="1404" y="31"/>
                    <a:pt x="1234" y="100"/>
                  </a:cubicBezTo>
                  <a:cubicBezTo>
                    <a:pt x="267" y="534"/>
                    <a:pt x="0" y="1835"/>
                    <a:pt x="801" y="2602"/>
                  </a:cubicBezTo>
                  <a:cubicBezTo>
                    <a:pt x="1368" y="3236"/>
                    <a:pt x="2202" y="3636"/>
                    <a:pt x="3069" y="3669"/>
                  </a:cubicBezTo>
                  <a:cubicBezTo>
                    <a:pt x="3085" y="3670"/>
                    <a:pt x="3102" y="3670"/>
                    <a:pt x="3118" y="3670"/>
                  </a:cubicBezTo>
                  <a:cubicBezTo>
                    <a:pt x="4213" y="3670"/>
                    <a:pt x="4529" y="2555"/>
                    <a:pt x="3970" y="1601"/>
                  </a:cubicBezTo>
                  <a:cubicBezTo>
                    <a:pt x="3577" y="872"/>
                    <a:pt x="2665" y="0"/>
                    <a:pt x="1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3119814" y="722169"/>
              <a:ext cx="326221" cy="381107"/>
            </a:xfrm>
            <a:custGeom>
              <a:avLst/>
              <a:gdLst/>
              <a:ahLst/>
              <a:cxnLst/>
              <a:rect l="l" t="t" r="r" b="b"/>
              <a:pathLst>
                <a:path w="11703" h="13672" extrusionOk="0">
                  <a:moveTo>
                    <a:pt x="6268" y="1"/>
                  </a:moveTo>
                  <a:cubicBezTo>
                    <a:pt x="6002" y="1"/>
                    <a:pt x="5730" y="23"/>
                    <a:pt x="5454" y="71"/>
                  </a:cubicBezTo>
                  <a:cubicBezTo>
                    <a:pt x="1785" y="671"/>
                    <a:pt x="84" y="5641"/>
                    <a:pt x="51" y="8877"/>
                  </a:cubicBezTo>
                  <a:cubicBezTo>
                    <a:pt x="0" y="11568"/>
                    <a:pt x="2149" y="13671"/>
                    <a:pt x="4583" y="13671"/>
                  </a:cubicBezTo>
                  <a:cubicBezTo>
                    <a:pt x="5377" y="13671"/>
                    <a:pt x="6201" y="13447"/>
                    <a:pt x="6989" y="12947"/>
                  </a:cubicBezTo>
                  <a:cubicBezTo>
                    <a:pt x="9124" y="11579"/>
                    <a:pt x="9591" y="9544"/>
                    <a:pt x="10658" y="6175"/>
                  </a:cubicBezTo>
                  <a:cubicBezTo>
                    <a:pt x="11703" y="3102"/>
                    <a:pt x="9379" y="1"/>
                    <a:pt x="6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14" name="Google Shape;314;p30"/>
            <p:cNvGrpSpPr/>
            <p:nvPr/>
          </p:nvGrpSpPr>
          <p:grpSpPr>
            <a:xfrm>
              <a:off x="3194661" y="748986"/>
              <a:ext cx="212047" cy="132546"/>
              <a:chOff x="3194661" y="748986"/>
              <a:chExt cx="212047" cy="132546"/>
            </a:xfrm>
          </p:grpSpPr>
          <p:sp>
            <p:nvSpPr>
              <p:cNvPr id="315" name="Google Shape;315;p30"/>
              <p:cNvSpPr/>
              <p:nvPr/>
            </p:nvSpPr>
            <p:spPr>
              <a:xfrm>
                <a:off x="3194661" y="748986"/>
                <a:ext cx="183222" cy="123235"/>
              </a:xfrm>
              <a:custGeom>
                <a:avLst/>
                <a:gdLst/>
                <a:ahLst/>
                <a:cxnLst/>
                <a:rect l="l" t="t" r="r" b="b"/>
                <a:pathLst>
                  <a:path w="6573" h="4421" extrusionOk="0">
                    <a:moveTo>
                      <a:pt x="2794" y="0"/>
                    </a:moveTo>
                    <a:cubicBezTo>
                      <a:pt x="2774" y="0"/>
                      <a:pt x="2754" y="3"/>
                      <a:pt x="2736" y="9"/>
                    </a:cubicBezTo>
                    <a:cubicBezTo>
                      <a:pt x="2636" y="9"/>
                      <a:pt x="2536" y="76"/>
                      <a:pt x="2469" y="176"/>
                    </a:cubicBezTo>
                    <a:cubicBezTo>
                      <a:pt x="2420" y="127"/>
                      <a:pt x="2336" y="96"/>
                      <a:pt x="2255" y="96"/>
                    </a:cubicBezTo>
                    <a:cubicBezTo>
                      <a:pt x="2225" y="96"/>
                      <a:pt x="2196" y="100"/>
                      <a:pt x="2169" y="109"/>
                    </a:cubicBezTo>
                    <a:cubicBezTo>
                      <a:pt x="2069" y="143"/>
                      <a:pt x="1969" y="209"/>
                      <a:pt x="1902" y="310"/>
                    </a:cubicBezTo>
                    <a:cubicBezTo>
                      <a:pt x="1863" y="270"/>
                      <a:pt x="1801" y="254"/>
                      <a:pt x="1736" y="254"/>
                    </a:cubicBezTo>
                    <a:cubicBezTo>
                      <a:pt x="1691" y="254"/>
                      <a:pt x="1643" y="262"/>
                      <a:pt x="1602" y="276"/>
                    </a:cubicBezTo>
                    <a:cubicBezTo>
                      <a:pt x="1502" y="343"/>
                      <a:pt x="1402" y="443"/>
                      <a:pt x="1402" y="543"/>
                    </a:cubicBezTo>
                    <a:cubicBezTo>
                      <a:pt x="1346" y="529"/>
                      <a:pt x="1297" y="521"/>
                      <a:pt x="1251" y="521"/>
                    </a:cubicBezTo>
                    <a:cubicBezTo>
                      <a:pt x="1185" y="521"/>
                      <a:pt x="1127" y="537"/>
                      <a:pt x="1068" y="576"/>
                    </a:cubicBezTo>
                    <a:cubicBezTo>
                      <a:pt x="968" y="643"/>
                      <a:pt x="901" y="743"/>
                      <a:pt x="901" y="843"/>
                    </a:cubicBezTo>
                    <a:cubicBezTo>
                      <a:pt x="801" y="843"/>
                      <a:pt x="668" y="843"/>
                      <a:pt x="601" y="943"/>
                    </a:cubicBezTo>
                    <a:cubicBezTo>
                      <a:pt x="501" y="1010"/>
                      <a:pt x="434" y="1143"/>
                      <a:pt x="468" y="1277"/>
                    </a:cubicBezTo>
                    <a:cubicBezTo>
                      <a:pt x="301" y="1277"/>
                      <a:pt x="201" y="1344"/>
                      <a:pt x="134" y="1477"/>
                    </a:cubicBezTo>
                    <a:cubicBezTo>
                      <a:pt x="67" y="1610"/>
                      <a:pt x="67" y="1777"/>
                      <a:pt x="168" y="1911"/>
                    </a:cubicBezTo>
                    <a:cubicBezTo>
                      <a:pt x="67" y="1977"/>
                      <a:pt x="1" y="2144"/>
                      <a:pt x="34" y="2278"/>
                    </a:cubicBezTo>
                    <a:cubicBezTo>
                      <a:pt x="34" y="2411"/>
                      <a:pt x="134" y="2544"/>
                      <a:pt x="268" y="2578"/>
                    </a:cubicBezTo>
                    <a:cubicBezTo>
                      <a:pt x="234" y="2711"/>
                      <a:pt x="268" y="2845"/>
                      <a:pt x="368" y="2978"/>
                    </a:cubicBezTo>
                    <a:cubicBezTo>
                      <a:pt x="431" y="3042"/>
                      <a:pt x="508" y="3065"/>
                      <a:pt x="590" y="3065"/>
                    </a:cubicBezTo>
                    <a:cubicBezTo>
                      <a:pt x="637" y="3065"/>
                      <a:pt x="686" y="3057"/>
                      <a:pt x="735" y="3045"/>
                    </a:cubicBezTo>
                    <a:cubicBezTo>
                      <a:pt x="781" y="3207"/>
                      <a:pt x="924" y="3305"/>
                      <a:pt x="1074" y="3305"/>
                    </a:cubicBezTo>
                    <a:cubicBezTo>
                      <a:pt x="1140" y="3305"/>
                      <a:pt x="1207" y="3286"/>
                      <a:pt x="1268" y="3245"/>
                    </a:cubicBezTo>
                    <a:cubicBezTo>
                      <a:pt x="1302" y="3312"/>
                      <a:pt x="1368" y="3412"/>
                      <a:pt x="1468" y="3445"/>
                    </a:cubicBezTo>
                    <a:cubicBezTo>
                      <a:pt x="1569" y="3445"/>
                      <a:pt x="1702" y="3445"/>
                      <a:pt x="1769" y="3378"/>
                    </a:cubicBezTo>
                    <a:cubicBezTo>
                      <a:pt x="1802" y="3478"/>
                      <a:pt x="1902" y="3545"/>
                      <a:pt x="2002" y="3579"/>
                    </a:cubicBezTo>
                    <a:cubicBezTo>
                      <a:pt x="2102" y="3579"/>
                      <a:pt x="2202" y="3579"/>
                      <a:pt x="2269" y="3512"/>
                    </a:cubicBezTo>
                    <a:cubicBezTo>
                      <a:pt x="2336" y="3612"/>
                      <a:pt x="2402" y="3679"/>
                      <a:pt x="2503" y="3712"/>
                    </a:cubicBezTo>
                    <a:cubicBezTo>
                      <a:pt x="2529" y="3721"/>
                      <a:pt x="2556" y="3725"/>
                      <a:pt x="2583" y="3725"/>
                    </a:cubicBezTo>
                    <a:cubicBezTo>
                      <a:pt x="2656" y="3725"/>
                      <a:pt x="2729" y="3694"/>
                      <a:pt x="2803" y="3645"/>
                    </a:cubicBezTo>
                    <a:cubicBezTo>
                      <a:pt x="2836" y="3745"/>
                      <a:pt x="2903" y="3812"/>
                      <a:pt x="3003" y="3845"/>
                    </a:cubicBezTo>
                    <a:cubicBezTo>
                      <a:pt x="3030" y="3854"/>
                      <a:pt x="3057" y="3858"/>
                      <a:pt x="3083" y="3858"/>
                    </a:cubicBezTo>
                    <a:cubicBezTo>
                      <a:pt x="3157" y="3858"/>
                      <a:pt x="3230" y="3827"/>
                      <a:pt x="3303" y="3779"/>
                    </a:cubicBezTo>
                    <a:cubicBezTo>
                      <a:pt x="3336" y="3879"/>
                      <a:pt x="3437" y="3945"/>
                      <a:pt x="3537" y="3979"/>
                    </a:cubicBezTo>
                    <a:cubicBezTo>
                      <a:pt x="3556" y="3989"/>
                      <a:pt x="3581" y="3993"/>
                      <a:pt x="3609" y="3993"/>
                    </a:cubicBezTo>
                    <a:cubicBezTo>
                      <a:pt x="3676" y="3993"/>
                      <a:pt x="3756" y="3969"/>
                      <a:pt x="3803" y="3945"/>
                    </a:cubicBezTo>
                    <a:cubicBezTo>
                      <a:pt x="3837" y="4012"/>
                      <a:pt x="3937" y="4079"/>
                      <a:pt x="4037" y="4112"/>
                    </a:cubicBezTo>
                    <a:cubicBezTo>
                      <a:pt x="4078" y="4126"/>
                      <a:pt x="4120" y="4134"/>
                      <a:pt x="4159" y="4134"/>
                    </a:cubicBezTo>
                    <a:cubicBezTo>
                      <a:pt x="4214" y="4134"/>
                      <a:pt x="4265" y="4118"/>
                      <a:pt x="4304" y="4079"/>
                    </a:cubicBezTo>
                    <a:cubicBezTo>
                      <a:pt x="4368" y="4208"/>
                      <a:pt x="4489" y="4282"/>
                      <a:pt x="4620" y="4282"/>
                    </a:cubicBezTo>
                    <a:cubicBezTo>
                      <a:pt x="4692" y="4282"/>
                      <a:pt x="4767" y="4260"/>
                      <a:pt x="4838" y="4212"/>
                    </a:cubicBezTo>
                    <a:cubicBezTo>
                      <a:pt x="4871" y="4312"/>
                      <a:pt x="4938" y="4379"/>
                      <a:pt x="5038" y="4412"/>
                    </a:cubicBezTo>
                    <a:lnTo>
                      <a:pt x="5071" y="4412"/>
                    </a:lnTo>
                    <a:cubicBezTo>
                      <a:pt x="5094" y="4418"/>
                      <a:pt x="5117" y="4421"/>
                      <a:pt x="5140" y="4421"/>
                    </a:cubicBezTo>
                    <a:cubicBezTo>
                      <a:pt x="5249" y="4421"/>
                      <a:pt x="5355" y="4356"/>
                      <a:pt x="5438" y="4246"/>
                    </a:cubicBezTo>
                    <a:cubicBezTo>
                      <a:pt x="5513" y="4321"/>
                      <a:pt x="5607" y="4358"/>
                      <a:pt x="5705" y="4358"/>
                    </a:cubicBezTo>
                    <a:cubicBezTo>
                      <a:pt x="5738" y="4358"/>
                      <a:pt x="5772" y="4354"/>
                      <a:pt x="5805" y="4346"/>
                    </a:cubicBezTo>
                    <a:cubicBezTo>
                      <a:pt x="5938" y="4279"/>
                      <a:pt x="6005" y="4146"/>
                      <a:pt x="6038" y="4012"/>
                    </a:cubicBezTo>
                    <a:cubicBezTo>
                      <a:pt x="6172" y="4012"/>
                      <a:pt x="6305" y="3945"/>
                      <a:pt x="6372" y="3812"/>
                    </a:cubicBezTo>
                    <a:cubicBezTo>
                      <a:pt x="6472" y="3679"/>
                      <a:pt x="6472" y="3545"/>
                      <a:pt x="6372" y="3412"/>
                    </a:cubicBezTo>
                    <a:cubicBezTo>
                      <a:pt x="6505" y="3312"/>
                      <a:pt x="6572" y="3178"/>
                      <a:pt x="6572" y="3045"/>
                    </a:cubicBezTo>
                    <a:cubicBezTo>
                      <a:pt x="6539" y="2911"/>
                      <a:pt x="6472" y="2778"/>
                      <a:pt x="6372" y="2745"/>
                    </a:cubicBezTo>
                    <a:cubicBezTo>
                      <a:pt x="6439" y="2645"/>
                      <a:pt x="6439" y="2511"/>
                      <a:pt x="6405" y="2411"/>
                    </a:cubicBezTo>
                    <a:cubicBezTo>
                      <a:pt x="6372" y="2278"/>
                      <a:pt x="6272" y="2211"/>
                      <a:pt x="6172" y="2178"/>
                    </a:cubicBezTo>
                    <a:cubicBezTo>
                      <a:pt x="6205" y="2077"/>
                      <a:pt x="6205" y="1944"/>
                      <a:pt x="6172" y="1844"/>
                    </a:cubicBezTo>
                    <a:cubicBezTo>
                      <a:pt x="6105" y="1744"/>
                      <a:pt x="6005" y="1677"/>
                      <a:pt x="5905" y="1677"/>
                    </a:cubicBezTo>
                    <a:cubicBezTo>
                      <a:pt x="5938" y="1577"/>
                      <a:pt x="5905" y="1444"/>
                      <a:pt x="5838" y="1344"/>
                    </a:cubicBezTo>
                    <a:cubicBezTo>
                      <a:pt x="5772" y="1277"/>
                      <a:pt x="5671" y="1210"/>
                      <a:pt x="5538" y="1210"/>
                    </a:cubicBezTo>
                    <a:cubicBezTo>
                      <a:pt x="5571" y="1110"/>
                      <a:pt x="5505" y="977"/>
                      <a:pt x="5438" y="910"/>
                    </a:cubicBezTo>
                    <a:cubicBezTo>
                      <a:pt x="5365" y="861"/>
                      <a:pt x="5291" y="830"/>
                      <a:pt x="5218" y="830"/>
                    </a:cubicBezTo>
                    <a:cubicBezTo>
                      <a:pt x="5191" y="830"/>
                      <a:pt x="5165" y="834"/>
                      <a:pt x="5138" y="843"/>
                    </a:cubicBezTo>
                    <a:cubicBezTo>
                      <a:pt x="5138" y="710"/>
                      <a:pt x="5071" y="610"/>
                      <a:pt x="4971" y="543"/>
                    </a:cubicBezTo>
                    <a:cubicBezTo>
                      <a:pt x="4912" y="504"/>
                      <a:pt x="4854" y="488"/>
                      <a:pt x="4795" y="488"/>
                    </a:cubicBezTo>
                    <a:cubicBezTo>
                      <a:pt x="4754" y="488"/>
                      <a:pt x="4712" y="496"/>
                      <a:pt x="4671" y="510"/>
                    </a:cubicBezTo>
                    <a:cubicBezTo>
                      <a:pt x="4637" y="410"/>
                      <a:pt x="4571" y="310"/>
                      <a:pt x="4471" y="276"/>
                    </a:cubicBezTo>
                    <a:cubicBezTo>
                      <a:pt x="4432" y="251"/>
                      <a:pt x="4389" y="240"/>
                      <a:pt x="4345" y="240"/>
                    </a:cubicBezTo>
                    <a:cubicBezTo>
                      <a:pt x="4273" y="240"/>
                      <a:pt x="4199" y="268"/>
                      <a:pt x="4137" y="310"/>
                    </a:cubicBezTo>
                    <a:cubicBezTo>
                      <a:pt x="4104" y="176"/>
                      <a:pt x="4004" y="109"/>
                      <a:pt x="3904" y="76"/>
                    </a:cubicBezTo>
                    <a:cubicBezTo>
                      <a:pt x="3879" y="68"/>
                      <a:pt x="3851" y="63"/>
                      <a:pt x="3824" y="63"/>
                    </a:cubicBezTo>
                    <a:cubicBezTo>
                      <a:pt x="3741" y="63"/>
                      <a:pt x="3653" y="101"/>
                      <a:pt x="3603" y="176"/>
                    </a:cubicBezTo>
                    <a:cubicBezTo>
                      <a:pt x="3537" y="76"/>
                      <a:pt x="3437" y="9"/>
                      <a:pt x="3336" y="9"/>
                    </a:cubicBezTo>
                    <a:cubicBezTo>
                      <a:pt x="3312" y="3"/>
                      <a:pt x="3289" y="0"/>
                      <a:pt x="3266" y="0"/>
                    </a:cubicBezTo>
                    <a:cubicBezTo>
                      <a:pt x="3167" y="0"/>
                      <a:pt x="3091" y="55"/>
                      <a:pt x="3036" y="109"/>
                    </a:cubicBezTo>
                    <a:cubicBezTo>
                      <a:pt x="2982" y="55"/>
                      <a:pt x="2883" y="0"/>
                      <a:pt x="27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6" name="Google Shape;316;p30"/>
              <p:cNvSpPr/>
              <p:nvPr/>
            </p:nvSpPr>
            <p:spPr>
              <a:xfrm>
                <a:off x="3245813" y="761307"/>
                <a:ext cx="160894" cy="120225"/>
              </a:xfrm>
              <a:custGeom>
                <a:avLst/>
                <a:gdLst/>
                <a:ahLst/>
                <a:cxnLst/>
                <a:rect l="l" t="t" r="r" b="b"/>
                <a:pathLst>
                  <a:path w="5772" h="4313" extrusionOk="0">
                    <a:moveTo>
                      <a:pt x="2502" y="1"/>
                    </a:moveTo>
                    <a:cubicBezTo>
                      <a:pt x="2402" y="34"/>
                      <a:pt x="2302" y="101"/>
                      <a:pt x="2269" y="201"/>
                    </a:cubicBezTo>
                    <a:cubicBezTo>
                      <a:pt x="2220" y="152"/>
                      <a:pt x="2135" y="121"/>
                      <a:pt x="2067" y="121"/>
                    </a:cubicBezTo>
                    <a:cubicBezTo>
                      <a:pt x="2042" y="121"/>
                      <a:pt x="2020" y="125"/>
                      <a:pt x="2002" y="134"/>
                    </a:cubicBezTo>
                    <a:cubicBezTo>
                      <a:pt x="1868" y="168"/>
                      <a:pt x="1802" y="234"/>
                      <a:pt x="1768" y="368"/>
                    </a:cubicBezTo>
                    <a:cubicBezTo>
                      <a:pt x="1718" y="335"/>
                      <a:pt x="1668" y="318"/>
                      <a:pt x="1622" y="318"/>
                    </a:cubicBezTo>
                    <a:cubicBezTo>
                      <a:pt x="1577" y="318"/>
                      <a:pt x="1535" y="335"/>
                      <a:pt x="1501" y="368"/>
                    </a:cubicBezTo>
                    <a:cubicBezTo>
                      <a:pt x="1401" y="401"/>
                      <a:pt x="1301" y="501"/>
                      <a:pt x="1301" y="601"/>
                    </a:cubicBezTo>
                    <a:cubicBezTo>
                      <a:pt x="1260" y="588"/>
                      <a:pt x="1218" y="579"/>
                      <a:pt x="1177" y="579"/>
                    </a:cubicBezTo>
                    <a:cubicBezTo>
                      <a:pt x="1118" y="579"/>
                      <a:pt x="1060" y="596"/>
                      <a:pt x="1001" y="635"/>
                    </a:cubicBezTo>
                    <a:cubicBezTo>
                      <a:pt x="934" y="735"/>
                      <a:pt x="868" y="835"/>
                      <a:pt x="834" y="935"/>
                    </a:cubicBezTo>
                    <a:cubicBezTo>
                      <a:pt x="809" y="927"/>
                      <a:pt x="784" y="922"/>
                      <a:pt x="760" y="922"/>
                    </a:cubicBezTo>
                    <a:cubicBezTo>
                      <a:pt x="686" y="922"/>
                      <a:pt x="617" y="960"/>
                      <a:pt x="567" y="1035"/>
                    </a:cubicBezTo>
                    <a:cubicBezTo>
                      <a:pt x="501" y="1102"/>
                      <a:pt x="434" y="1235"/>
                      <a:pt x="434" y="1369"/>
                    </a:cubicBezTo>
                    <a:cubicBezTo>
                      <a:pt x="301" y="1369"/>
                      <a:pt x="201" y="1469"/>
                      <a:pt x="167" y="1569"/>
                    </a:cubicBezTo>
                    <a:cubicBezTo>
                      <a:pt x="100" y="1702"/>
                      <a:pt x="100" y="1869"/>
                      <a:pt x="167" y="2002"/>
                    </a:cubicBezTo>
                    <a:cubicBezTo>
                      <a:pt x="67" y="2102"/>
                      <a:pt x="0" y="2236"/>
                      <a:pt x="0" y="2369"/>
                    </a:cubicBezTo>
                    <a:cubicBezTo>
                      <a:pt x="34" y="2503"/>
                      <a:pt x="100" y="2603"/>
                      <a:pt x="234" y="2670"/>
                    </a:cubicBezTo>
                    <a:cubicBezTo>
                      <a:pt x="167" y="2803"/>
                      <a:pt x="201" y="2936"/>
                      <a:pt x="301" y="3036"/>
                    </a:cubicBezTo>
                    <a:cubicBezTo>
                      <a:pt x="344" y="3101"/>
                      <a:pt x="415" y="3138"/>
                      <a:pt x="486" y="3138"/>
                    </a:cubicBezTo>
                    <a:cubicBezTo>
                      <a:pt x="526" y="3138"/>
                      <a:pt x="565" y="3127"/>
                      <a:pt x="601" y="3103"/>
                    </a:cubicBezTo>
                    <a:cubicBezTo>
                      <a:pt x="634" y="3203"/>
                      <a:pt x="701" y="3303"/>
                      <a:pt x="834" y="3337"/>
                    </a:cubicBezTo>
                    <a:cubicBezTo>
                      <a:pt x="852" y="3346"/>
                      <a:pt x="872" y="3350"/>
                      <a:pt x="894" y="3350"/>
                    </a:cubicBezTo>
                    <a:cubicBezTo>
                      <a:pt x="952" y="3350"/>
                      <a:pt x="1019" y="3319"/>
                      <a:pt x="1068" y="3270"/>
                    </a:cubicBezTo>
                    <a:cubicBezTo>
                      <a:pt x="1101" y="3370"/>
                      <a:pt x="1168" y="3437"/>
                      <a:pt x="1268" y="3470"/>
                    </a:cubicBezTo>
                    <a:cubicBezTo>
                      <a:pt x="1286" y="3479"/>
                      <a:pt x="1306" y="3483"/>
                      <a:pt x="1327" y="3483"/>
                    </a:cubicBezTo>
                    <a:cubicBezTo>
                      <a:pt x="1386" y="3483"/>
                      <a:pt x="1453" y="3452"/>
                      <a:pt x="1501" y="3403"/>
                    </a:cubicBezTo>
                    <a:cubicBezTo>
                      <a:pt x="1535" y="3503"/>
                      <a:pt x="1602" y="3570"/>
                      <a:pt x="1702" y="3570"/>
                    </a:cubicBezTo>
                    <a:cubicBezTo>
                      <a:pt x="1731" y="3580"/>
                      <a:pt x="1757" y="3584"/>
                      <a:pt x="1783" y="3584"/>
                    </a:cubicBezTo>
                    <a:cubicBezTo>
                      <a:pt x="1844" y="3584"/>
                      <a:pt x="1898" y="3560"/>
                      <a:pt x="1968" y="3537"/>
                    </a:cubicBezTo>
                    <a:cubicBezTo>
                      <a:pt x="1968" y="3604"/>
                      <a:pt x="2035" y="3670"/>
                      <a:pt x="2135" y="3704"/>
                    </a:cubicBezTo>
                    <a:cubicBezTo>
                      <a:pt x="2162" y="3713"/>
                      <a:pt x="2189" y="3717"/>
                      <a:pt x="2215" y="3717"/>
                    </a:cubicBezTo>
                    <a:cubicBezTo>
                      <a:pt x="2287" y="3717"/>
                      <a:pt x="2353" y="3686"/>
                      <a:pt x="2402" y="3637"/>
                    </a:cubicBezTo>
                    <a:cubicBezTo>
                      <a:pt x="2435" y="3737"/>
                      <a:pt x="2502" y="3804"/>
                      <a:pt x="2569" y="3837"/>
                    </a:cubicBezTo>
                    <a:cubicBezTo>
                      <a:pt x="2669" y="3837"/>
                      <a:pt x="2769" y="3837"/>
                      <a:pt x="2836" y="3770"/>
                    </a:cubicBezTo>
                    <a:cubicBezTo>
                      <a:pt x="2869" y="3870"/>
                      <a:pt x="2936" y="3937"/>
                      <a:pt x="3036" y="3937"/>
                    </a:cubicBezTo>
                    <a:cubicBezTo>
                      <a:pt x="3054" y="3946"/>
                      <a:pt x="3074" y="3950"/>
                      <a:pt x="3095" y="3950"/>
                    </a:cubicBezTo>
                    <a:cubicBezTo>
                      <a:pt x="3154" y="3950"/>
                      <a:pt x="3221" y="3919"/>
                      <a:pt x="3269" y="3870"/>
                    </a:cubicBezTo>
                    <a:cubicBezTo>
                      <a:pt x="3303" y="3970"/>
                      <a:pt x="3369" y="4037"/>
                      <a:pt x="3470" y="4071"/>
                    </a:cubicBezTo>
                    <a:cubicBezTo>
                      <a:pt x="3496" y="4079"/>
                      <a:pt x="3521" y="4084"/>
                      <a:pt x="3544" y="4084"/>
                    </a:cubicBezTo>
                    <a:cubicBezTo>
                      <a:pt x="3608" y="4084"/>
                      <a:pt x="3663" y="4053"/>
                      <a:pt x="3736" y="4004"/>
                    </a:cubicBezTo>
                    <a:cubicBezTo>
                      <a:pt x="3736" y="4104"/>
                      <a:pt x="3803" y="4171"/>
                      <a:pt x="3903" y="4204"/>
                    </a:cubicBezTo>
                    <a:cubicBezTo>
                      <a:pt x="3964" y="4155"/>
                      <a:pt x="4035" y="4133"/>
                      <a:pt x="4101" y="4133"/>
                    </a:cubicBezTo>
                    <a:cubicBezTo>
                      <a:pt x="4214" y="4133"/>
                      <a:pt x="4316" y="4198"/>
                      <a:pt x="4337" y="4304"/>
                    </a:cubicBezTo>
                    <a:cubicBezTo>
                      <a:pt x="4360" y="4310"/>
                      <a:pt x="4384" y="4313"/>
                      <a:pt x="4407" y="4313"/>
                    </a:cubicBezTo>
                    <a:cubicBezTo>
                      <a:pt x="4515" y="4313"/>
                      <a:pt x="4615" y="4253"/>
                      <a:pt x="4670" y="4171"/>
                    </a:cubicBezTo>
                    <a:cubicBezTo>
                      <a:pt x="4725" y="4226"/>
                      <a:pt x="4791" y="4250"/>
                      <a:pt x="4855" y="4250"/>
                    </a:cubicBezTo>
                    <a:cubicBezTo>
                      <a:pt x="4907" y="4250"/>
                      <a:pt x="4959" y="4234"/>
                      <a:pt x="5004" y="4204"/>
                    </a:cubicBezTo>
                    <a:cubicBezTo>
                      <a:pt x="5104" y="4137"/>
                      <a:pt x="5204" y="4037"/>
                      <a:pt x="5204" y="3870"/>
                    </a:cubicBezTo>
                    <a:cubicBezTo>
                      <a:pt x="5222" y="3875"/>
                      <a:pt x="5240" y="3877"/>
                      <a:pt x="5258" y="3877"/>
                    </a:cubicBezTo>
                    <a:cubicBezTo>
                      <a:pt x="5372" y="3877"/>
                      <a:pt x="5480" y="3790"/>
                      <a:pt x="5538" y="3704"/>
                    </a:cubicBezTo>
                    <a:cubicBezTo>
                      <a:pt x="5638" y="3570"/>
                      <a:pt x="5638" y="3403"/>
                      <a:pt x="5571" y="3237"/>
                    </a:cubicBezTo>
                    <a:cubicBezTo>
                      <a:pt x="5671" y="3170"/>
                      <a:pt x="5771" y="3036"/>
                      <a:pt x="5738" y="2870"/>
                    </a:cubicBezTo>
                    <a:cubicBezTo>
                      <a:pt x="5738" y="2770"/>
                      <a:pt x="5704" y="2636"/>
                      <a:pt x="5604" y="2569"/>
                    </a:cubicBezTo>
                    <a:cubicBezTo>
                      <a:pt x="5638" y="2469"/>
                      <a:pt x="5671" y="2369"/>
                      <a:pt x="5638" y="2236"/>
                    </a:cubicBezTo>
                    <a:cubicBezTo>
                      <a:pt x="5604" y="2136"/>
                      <a:pt x="5538" y="2069"/>
                      <a:pt x="5438" y="2036"/>
                    </a:cubicBezTo>
                    <a:cubicBezTo>
                      <a:pt x="5471" y="1936"/>
                      <a:pt x="5471" y="1836"/>
                      <a:pt x="5438" y="1702"/>
                    </a:cubicBezTo>
                    <a:cubicBezTo>
                      <a:pt x="5404" y="1635"/>
                      <a:pt x="5304" y="1569"/>
                      <a:pt x="5204" y="1535"/>
                    </a:cubicBezTo>
                    <a:cubicBezTo>
                      <a:pt x="5237" y="1435"/>
                      <a:pt x="5204" y="1335"/>
                      <a:pt x="5171" y="1235"/>
                    </a:cubicBezTo>
                    <a:cubicBezTo>
                      <a:pt x="5104" y="1135"/>
                      <a:pt x="5004" y="1102"/>
                      <a:pt x="4904" y="1102"/>
                    </a:cubicBezTo>
                    <a:cubicBezTo>
                      <a:pt x="4937" y="1002"/>
                      <a:pt x="4904" y="902"/>
                      <a:pt x="4837" y="802"/>
                    </a:cubicBezTo>
                    <a:cubicBezTo>
                      <a:pt x="4788" y="753"/>
                      <a:pt x="4704" y="722"/>
                      <a:pt x="4636" y="722"/>
                    </a:cubicBezTo>
                    <a:cubicBezTo>
                      <a:pt x="4611" y="722"/>
                      <a:pt x="4588" y="726"/>
                      <a:pt x="4570" y="735"/>
                    </a:cubicBezTo>
                    <a:cubicBezTo>
                      <a:pt x="4570" y="635"/>
                      <a:pt x="4504" y="535"/>
                      <a:pt x="4437" y="468"/>
                    </a:cubicBezTo>
                    <a:cubicBezTo>
                      <a:pt x="4387" y="435"/>
                      <a:pt x="4337" y="418"/>
                      <a:pt x="4291" y="418"/>
                    </a:cubicBezTo>
                    <a:cubicBezTo>
                      <a:pt x="4245" y="418"/>
                      <a:pt x="4203" y="435"/>
                      <a:pt x="4170" y="468"/>
                    </a:cubicBezTo>
                    <a:cubicBezTo>
                      <a:pt x="4137" y="368"/>
                      <a:pt x="4070" y="268"/>
                      <a:pt x="4003" y="234"/>
                    </a:cubicBezTo>
                    <a:cubicBezTo>
                      <a:pt x="3965" y="209"/>
                      <a:pt x="3927" y="198"/>
                      <a:pt x="3889" y="198"/>
                    </a:cubicBezTo>
                    <a:cubicBezTo>
                      <a:pt x="3827" y="198"/>
                      <a:pt x="3765" y="227"/>
                      <a:pt x="3703" y="268"/>
                    </a:cubicBezTo>
                    <a:cubicBezTo>
                      <a:pt x="3670" y="168"/>
                      <a:pt x="3603" y="68"/>
                      <a:pt x="3503" y="68"/>
                    </a:cubicBezTo>
                    <a:cubicBezTo>
                      <a:pt x="3476" y="59"/>
                      <a:pt x="3449" y="55"/>
                      <a:pt x="3423" y="55"/>
                    </a:cubicBezTo>
                    <a:cubicBezTo>
                      <a:pt x="3352" y="55"/>
                      <a:pt x="3285" y="86"/>
                      <a:pt x="3236" y="134"/>
                    </a:cubicBezTo>
                    <a:cubicBezTo>
                      <a:pt x="3203" y="68"/>
                      <a:pt x="3103" y="1"/>
                      <a:pt x="3003" y="1"/>
                    </a:cubicBezTo>
                    <a:cubicBezTo>
                      <a:pt x="2902" y="1"/>
                      <a:pt x="2802" y="34"/>
                      <a:pt x="2736" y="134"/>
                    </a:cubicBezTo>
                    <a:cubicBezTo>
                      <a:pt x="2702" y="34"/>
                      <a:pt x="2602" y="1"/>
                      <a:pt x="25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17" name="Google Shape;317;p30"/>
            <p:cNvSpPr/>
            <p:nvPr/>
          </p:nvSpPr>
          <p:spPr>
            <a:xfrm>
              <a:off x="3386224" y="1157451"/>
              <a:ext cx="747607" cy="274541"/>
            </a:xfrm>
            <a:custGeom>
              <a:avLst/>
              <a:gdLst/>
              <a:ahLst/>
              <a:cxnLst/>
              <a:rect l="l" t="t" r="r" b="b"/>
              <a:pathLst>
                <a:path w="26820" h="9849" extrusionOk="0">
                  <a:moveTo>
                    <a:pt x="24585" y="0"/>
                  </a:moveTo>
                  <a:cubicBezTo>
                    <a:pt x="22183" y="1735"/>
                    <a:pt x="17279" y="3469"/>
                    <a:pt x="15078" y="4503"/>
                  </a:cubicBezTo>
                  <a:cubicBezTo>
                    <a:pt x="14950" y="4562"/>
                    <a:pt x="14765" y="4588"/>
                    <a:pt x="14530" y="4588"/>
                  </a:cubicBezTo>
                  <a:cubicBezTo>
                    <a:pt x="12617" y="4588"/>
                    <a:pt x="7461" y="2797"/>
                    <a:pt x="4370" y="1668"/>
                  </a:cubicBezTo>
                  <a:cubicBezTo>
                    <a:pt x="4071" y="1556"/>
                    <a:pt x="3761" y="1502"/>
                    <a:pt x="3456" y="1502"/>
                  </a:cubicBezTo>
                  <a:cubicBezTo>
                    <a:pt x="2399" y="1502"/>
                    <a:pt x="1389" y="2142"/>
                    <a:pt x="1001" y="3202"/>
                  </a:cubicBezTo>
                  <a:lnTo>
                    <a:pt x="567" y="4203"/>
                  </a:lnTo>
                  <a:cubicBezTo>
                    <a:pt x="0" y="5704"/>
                    <a:pt x="834" y="7372"/>
                    <a:pt x="2369" y="7772"/>
                  </a:cubicBezTo>
                  <a:cubicBezTo>
                    <a:pt x="5573" y="8619"/>
                    <a:pt x="10749" y="9848"/>
                    <a:pt x="14224" y="9848"/>
                  </a:cubicBezTo>
                  <a:cubicBezTo>
                    <a:pt x="14584" y="9848"/>
                    <a:pt x="14925" y="9835"/>
                    <a:pt x="15245" y="9807"/>
                  </a:cubicBezTo>
                  <a:cubicBezTo>
                    <a:pt x="17446" y="9607"/>
                    <a:pt x="24818" y="5004"/>
                    <a:pt x="26819" y="1268"/>
                  </a:cubicBezTo>
                  <a:cubicBezTo>
                    <a:pt x="26553" y="801"/>
                    <a:pt x="25152" y="100"/>
                    <a:pt x="24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4030603" y="1101643"/>
              <a:ext cx="165550" cy="111611"/>
            </a:xfrm>
            <a:custGeom>
              <a:avLst/>
              <a:gdLst/>
              <a:ahLst/>
              <a:cxnLst/>
              <a:rect l="l" t="t" r="r" b="b"/>
              <a:pathLst>
                <a:path w="5939" h="4004" extrusionOk="0">
                  <a:moveTo>
                    <a:pt x="2036" y="1"/>
                  </a:moveTo>
                  <a:cubicBezTo>
                    <a:pt x="2036" y="1"/>
                    <a:pt x="1" y="2136"/>
                    <a:pt x="1335" y="4004"/>
                  </a:cubicBezTo>
                  <a:lnTo>
                    <a:pt x="3537" y="3537"/>
                  </a:lnTo>
                  <a:lnTo>
                    <a:pt x="5938" y="1202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4087331" y="1020748"/>
              <a:ext cx="124629" cy="114399"/>
            </a:xfrm>
            <a:custGeom>
              <a:avLst/>
              <a:gdLst/>
              <a:ahLst/>
              <a:cxnLst/>
              <a:rect l="l" t="t" r="r" b="b"/>
              <a:pathLst>
                <a:path w="4471" h="4104" extrusionOk="0">
                  <a:moveTo>
                    <a:pt x="901" y="1"/>
                  </a:moveTo>
                  <a:lnTo>
                    <a:pt x="1" y="2903"/>
                  </a:lnTo>
                  <a:lnTo>
                    <a:pt x="3903" y="4104"/>
                  </a:lnTo>
                  <a:lnTo>
                    <a:pt x="4470" y="90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3250469" y="905453"/>
              <a:ext cx="96726" cy="40948"/>
            </a:xfrm>
            <a:custGeom>
              <a:avLst/>
              <a:gdLst/>
              <a:ahLst/>
              <a:cxnLst/>
              <a:rect l="l" t="t" r="r" b="b"/>
              <a:pathLst>
                <a:path w="3470" h="1469" extrusionOk="0">
                  <a:moveTo>
                    <a:pt x="801" y="0"/>
                  </a:moveTo>
                  <a:lnTo>
                    <a:pt x="0" y="1134"/>
                  </a:lnTo>
                  <a:lnTo>
                    <a:pt x="2469" y="1468"/>
                  </a:lnTo>
                  <a:lnTo>
                    <a:pt x="3469" y="734"/>
                  </a:lnTo>
                  <a:lnTo>
                    <a:pt x="8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3157475" y="870106"/>
              <a:ext cx="52098" cy="52098"/>
            </a:xfrm>
            <a:custGeom>
              <a:avLst/>
              <a:gdLst/>
              <a:ahLst/>
              <a:cxnLst/>
              <a:rect l="l" t="t" r="r" b="b"/>
              <a:pathLst>
                <a:path w="1869" h="1869" extrusionOk="0">
                  <a:moveTo>
                    <a:pt x="0" y="1"/>
                  </a:moveTo>
                  <a:lnTo>
                    <a:pt x="67" y="935"/>
                  </a:lnTo>
                  <a:lnTo>
                    <a:pt x="1702" y="1869"/>
                  </a:lnTo>
                  <a:lnTo>
                    <a:pt x="1868" y="5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3150952" y="968285"/>
              <a:ext cx="127417" cy="43206"/>
            </a:xfrm>
            <a:custGeom>
              <a:avLst/>
              <a:gdLst/>
              <a:ahLst/>
              <a:cxnLst/>
              <a:rect l="l" t="t" r="r" b="b"/>
              <a:pathLst>
                <a:path w="4571" h="1550" extrusionOk="0">
                  <a:moveTo>
                    <a:pt x="143" y="1"/>
                  </a:moveTo>
                  <a:cubicBezTo>
                    <a:pt x="98" y="1"/>
                    <a:pt x="58" y="24"/>
                    <a:pt x="34" y="48"/>
                  </a:cubicBezTo>
                  <a:cubicBezTo>
                    <a:pt x="1" y="115"/>
                    <a:pt x="34" y="181"/>
                    <a:pt x="68" y="215"/>
                  </a:cubicBezTo>
                  <a:cubicBezTo>
                    <a:pt x="1435" y="982"/>
                    <a:pt x="2903" y="1449"/>
                    <a:pt x="4471" y="1549"/>
                  </a:cubicBezTo>
                  <a:cubicBezTo>
                    <a:pt x="4538" y="1549"/>
                    <a:pt x="4571" y="1482"/>
                    <a:pt x="4571" y="1416"/>
                  </a:cubicBezTo>
                  <a:cubicBezTo>
                    <a:pt x="4571" y="1349"/>
                    <a:pt x="4538" y="1282"/>
                    <a:pt x="4471" y="1282"/>
                  </a:cubicBezTo>
                  <a:cubicBezTo>
                    <a:pt x="2970" y="1182"/>
                    <a:pt x="1535" y="748"/>
                    <a:pt x="201" y="15"/>
                  </a:cubicBezTo>
                  <a:cubicBezTo>
                    <a:pt x="182" y="5"/>
                    <a:pt x="162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3797226" y="1280746"/>
              <a:ext cx="26983" cy="152894"/>
            </a:xfrm>
            <a:custGeom>
              <a:avLst/>
              <a:gdLst/>
              <a:ahLst/>
              <a:cxnLst/>
              <a:rect l="l" t="t" r="r" b="b"/>
              <a:pathLst>
                <a:path w="968" h="5485" extrusionOk="0">
                  <a:moveTo>
                    <a:pt x="138" y="1"/>
                  </a:moveTo>
                  <a:cubicBezTo>
                    <a:pt x="123" y="1"/>
                    <a:pt x="109" y="5"/>
                    <a:pt x="100" y="14"/>
                  </a:cubicBezTo>
                  <a:cubicBezTo>
                    <a:pt x="34" y="47"/>
                    <a:pt x="0" y="114"/>
                    <a:pt x="34" y="180"/>
                  </a:cubicBezTo>
                  <a:cubicBezTo>
                    <a:pt x="300" y="914"/>
                    <a:pt x="867" y="3416"/>
                    <a:pt x="467" y="5351"/>
                  </a:cubicBezTo>
                  <a:cubicBezTo>
                    <a:pt x="467" y="5384"/>
                    <a:pt x="501" y="5451"/>
                    <a:pt x="567" y="5484"/>
                  </a:cubicBezTo>
                  <a:lnTo>
                    <a:pt x="601" y="5484"/>
                  </a:lnTo>
                  <a:cubicBezTo>
                    <a:pt x="634" y="5484"/>
                    <a:pt x="701" y="5451"/>
                    <a:pt x="701" y="5384"/>
                  </a:cubicBezTo>
                  <a:cubicBezTo>
                    <a:pt x="968" y="3616"/>
                    <a:pt x="801" y="1782"/>
                    <a:pt x="234" y="80"/>
                  </a:cubicBezTo>
                  <a:cubicBezTo>
                    <a:pt x="234" y="31"/>
                    <a:pt x="180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3444791" y="1195892"/>
              <a:ext cx="79081" cy="198693"/>
            </a:xfrm>
            <a:custGeom>
              <a:avLst/>
              <a:gdLst/>
              <a:ahLst/>
              <a:cxnLst/>
              <a:rect l="l" t="t" r="r" b="b"/>
              <a:pathLst>
                <a:path w="2837" h="7128" extrusionOk="0">
                  <a:moveTo>
                    <a:pt x="1521" y="0"/>
                  </a:moveTo>
                  <a:cubicBezTo>
                    <a:pt x="1486" y="0"/>
                    <a:pt x="1455" y="16"/>
                    <a:pt x="1435" y="55"/>
                  </a:cubicBezTo>
                  <a:cubicBezTo>
                    <a:pt x="268" y="1590"/>
                    <a:pt x="1" y="3658"/>
                    <a:pt x="768" y="5459"/>
                  </a:cubicBezTo>
                  <a:cubicBezTo>
                    <a:pt x="1202" y="6427"/>
                    <a:pt x="1936" y="7060"/>
                    <a:pt x="2703" y="7127"/>
                  </a:cubicBezTo>
                  <a:cubicBezTo>
                    <a:pt x="2736" y="7127"/>
                    <a:pt x="2803" y="7060"/>
                    <a:pt x="2836" y="7027"/>
                  </a:cubicBezTo>
                  <a:cubicBezTo>
                    <a:pt x="2836" y="6960"/>
                    <a:pt x="2769" y="6894"/>
                    <a:pt x="2703" y="6894"/>
                  </a:cubicBezTo>
                  <a:cubicBezTo>
                    <a:pt x="2036" y="6827"/>
                    <a:pt x="1402" y="6260"/>
                    <a:pt x="1002" y="5393"/>
                  </a:cubicBezTo>
                  <a:cubicBezTo>
                    <a:pt x="268" y="3658"/>
                    <a:pt x="501" y="1690"/>
                    <a:pt x="1602" y="189"/>
                  </a:cubicBezTo>
                  <a:cubicBezTo>
                    <a:pt x="1669" y="122"/>
                    <a:pt x="1635" y="55"/>
                    <a:pt x="1602" y="22"/>
                  </a:cubicBezTo>
                  <a:cubicBezTo>
                    <a:pt x="1574" y="8"/>
                    <a:pt x="1547" y="0"/>
                    <a:pt x="1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2965912" y="1188086"/>
              <a:ext cx="162762" cy="155347"/>
            </a:xfrm>
            <a:custGeom>
              <a:avLst/>
              <a:gdLst/>
              <a:ahLst/>
              <a:cxnLst/>
              <a:rect l="l" t="t" r="r" b="b"/>
              <a:pathLst>
                <a:path w="5839" h="5573" extrusionOk="0">
                  <a:moveTo>
                    <a:pt x="5615" y="1"/>
                  </a:moveTo>
                  <a:cubicBezTo>
                    <a:pt x="2754" y="1"/>
                    <a:pt x="430" y="3128"/>
                    <a:pt x="1" y="5439"/>
                  </a:cubicBezTo>
                  <a:cubicBezTo>
                    <a:pt x="1" y="5506"/>
                    <a:pt x="34" y="5539"/>
                    <a:pt x="101" y="5573"/>
                  </a:cubicBezTo>
                  <a:lnTo>
                    <a:pt x="134" y="5573"/>
                  </a:lnTo>
                  <a:cubicBezTo>
                    <a:pt x="168" y="5573"/>
                    <a:pt x="234" y="5539"/>
                    <a:pt x="234" y="5472"/>
                  </a:cubicBezTo>
                  <a:cubicBezTo>
                    <a:pt x="663" y="3261"/>
                    <a:pt x="2888" y="234"/>
                    <a:pt x="5616" y="234"/>
                  </a:cubicBezTo>
                  <a:cubicBezTo>
                    <a:pt x="5646" y="234"/>
                    <a:pt x="5675" y="235"/>
                    <a:pt x="5705" y="235"/>
                  </a:cubicBezTo>
                  <a:cubicBezTo>
                    <a:pt x="5772" y="235"/>
                    <a:pt x="5838" y="202"/>
                    <a:pt x="5838" y="135"/>
                  </a:cubicBezTo>
                  <a:cubicBezTo>
                    <a:pt x="5838" y="69"/>
                    <a:pt x="5772" y="2"/>
                    <a:pt x="5705" y="2"/>
                  </a:cubicBezTo>
                  <a:cubicBezTo>
                    <a:pt x="5675" y="1"/>
                    <a:pt x="5645" y="1"/>
                    <a:pt x="5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4052012" y="1163946"/>
              <a:ext cx="80921" cy="40001"/>
            </a:xfrm>
            <a:custGeom>
              <a:avLst/>
              <a:gdLst/>
              <a:ahLst/>
              <a:cxnLst/>
              <a:rect l="l" t="t" r="r" b="b"/>
              <a:pathLst>
                <a:path w="2903" h="1435" extrusionOk="0">
                  <a:moveTo>
                    <a:pt x="133" y="1"/>
                  </a:moveTo>
                  <a:cubicBezTo>
                    <a:pt x="33" y="34"/>
                    <a:pt x="0" y="101"/>
                    <a:pt x="33" y="167"/>
                  </a:cubicBezTo>
                  <a:cubicBezTo>
                    <a:pt x="167" y="968"/>
                    <a:pt x="1334" y="1168"/>
                    <a:pt x="2302" y="1335"/>
                  </a:cubicBezTo>
                  <a:lnTo>
                    <a:pt x="2735" y="1435"/>
                  </a:lnTo>
                  <a:lnTo>
                    <a:pt x="2769" y="1435"/>
                  </a:lnTo>
                  <a:cubicBezTo>
                    <a:pt x="2835" y="1402"/>
                    <a:pt x="2869" y="1368"/>
                    <a:pt x="2902" y="1335"/>
                  </a:cubicBezTo>
                  <a:cubicBezTo>
                    <a:pt x="2902" y="1268"/>
                    <a:pt x="2869" y="1201"/>
                    <a:pt x="2802" y="1168"/>
                  </a:cubicBezTo>
                  <a:cubicBezTo>
                    <a:pt x="2669" y="1168"/>
                    <a:pt x="2502" y="1135"/>
                    <a:pt x="2335" y="1101"/>
                  </a:cubicBezTo>
                  <a:cubicBezTo>
                    <a:pt x="1468" y="935"/>
                    <a:pt x="367" y="768"/>
                    <a:pt x="267" y="101"/>
                  </a:cubicBezTo>
                  <a:cubicBezTo>
                    <a:pt x="234" y="34"/>
                    <a:pt x="167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2667445" y="1044163"/>
              <a:ext cx="81311" cy="134692"/>
            </a:xfrm>
            <a:custGeom>
              <a:avLst/>
              <a:gdLst/>
              <a:ahLst/>
              <a:cxnLst/>
              <a:rect l="l" t="t" r="r" b="b"/>
              <a:pathLst>
                <a:path w="2917" h="4832" extrusionOk="0">
                  <a:moveTo>
                    <a:pt x="2732" y="0"/>
                  </a:moveTo>
                  <a:cubicBezTo>
                    <a:pt x="2710" y="0"/>
                    <a:pt x="2688" y="8"/>
                    <a:pt x="2669" y="28"/>
                  </a:cubicBezTo>
                  <a:cubicBezTo>
                    <a:pt x="1335" y="962"/>
                    <a:pt x="0" y="2963"/>
                    <a:pt x="67" y="4698"/>
                  </a:cubicBezTo>
                  <a:cubicBezTo>
                    <a:pt x="67" y="4765"/>
                    <a:pt x="134" y="4831"/>
                    <a:pt x="200" y="4831"/>
                  </a:cubicBezTo>
                  <a:cubicBezTo>
                    <a:pt x="267" y="4798"/>
                    <a:pt x="334" y="4765"/>
                    <a:pt x="334" y="4698"/>
                  </a:cubicBezTo>
                  <a:cubicBezTo>
                    <a:pt x="267" y="3030"/>
                    <a:pt x="1568" y="1095"/>
                    <a:pt x="2836" y="195"/>
                  </a:cubicBezTo>
                  <a:cubicBezTo>
                    <a:pt x="2916" y="141"/>
                    <a:pt x="2824" y="0"/>
                    <a:pt x="2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2380100" y="734685"/>
              <a:ext cx="81311" cy="33227"/>
            </a:xfrm>
            <a:custGeom>
              <a:avLst/>
              <a:gdLst/>
              <a:ahLst/>
              <a:cxnLst/>
              <a:rect l="l" t="t" r="r" b="b"/>
              <a:pathLst>
                <a:path w="2917" h="1192" extrusionOk="0">
                  <a:moveTo>
                    <a:pt x="2767" y="0"/>
                  </a:moveTo>
                  <a:cubicBezTo>
                    <a:pt x="2734" y="0"/>
                    <a:pt x="2699" y="16"/>
                    <a:pt x="2669" y="55"/>
                  </a:cubicBezTo>
                  <a:cubicBezTo>
                    <a:pt x="2316" y="599"/>
                    <a:pt x="1474" y="944"/>
                    <a:pt x="669" y="944"/>
                  </a:cubicBezTo>
                  <a:cubicBezTo>
                    <a:pt x="487" y="944"/>
                    <a:pt x="307" y="926"/>
                    <a:pt x="134" y="889"/>
                  </a:cubicBezTo>
                  <a:cubicBezTo>
                    <a:pt x="116" y="880"/>
                    <a:pt x="101" y="876"/>
                    <a:pt x="87" y="876"/>
                  </a:cubicBezTo>
                  <a:cubicBezTo>
                    <a:pt x="50" y="876"/>
                    <a:pt x="25" y="907"/>
                    <a:pt x="1" y="956"/>
                  </a:cubicBezTo>
                  <a:cubicBezTo>
                    <a:pt x="1" y="1023"/>
                    <a:pt x="34" y="1089"/>
                    <a:pt x="101" y="1123"/>
                  </a:cubicBezTo>
                  <a:cubicBezTo>
                    <a:pt x="301" y="1156"/>
                    <a:pt x="501" y="1189"/>
                    <a:pt x="701" y="1189"/>
                  </a:cubicBezTo>
                  <a:cubicBezTo>
                    <a:pt x="734" y="1191"/>
                    <a:pt x="766" y="1191"/>
                    <a:pt x="798" y="1191"/>
                  </a:cubicBezTo>
                  <a:cubicBezTo>
                    <a:pt x="1597" y="1191"/>
                    <a:pt x="2357" y="798"/>
                    <a:pt x="2870" y="189"/>
                  </a:cubicBezTo>
                  <a:cubicBezTo>
                    <a:pt x="2917" y="94"/>
                    <a:pt x="2847" y="0"/>
                    <a:pt x="2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3020771" y="1293206"/>
              <a:ext cx="356159" cy="413804"/>
            </a:xfrm>
            <a:custGeom>
              <a:avLst/>
              <a:gdLst/>
              <a:ahLst/>
              <a:cxnLst/>
              <a:rect l="l" t="t" r="r" b="b"/>
              <a:pathLst>
                <a:path w="12777" h="14845" extrusionOk="0">
                  <a:moveTo>
                    <a:pt x="7406" y="0"/>
                  </a:moveTo>
                  <a:cubicBezTo>
                    <a:pt x="4137" y="0"/>
                    <a:pt x="1035" y="3303"/>
                    <a:pt x="501" y="7406"/>
                  </a:cubicBezTo>
                  <a:cubicBezTo>
                    <a:pt x="1" y="11508"/>
                    <a:pt x="2236" y="14844"/>
                    <a:pt x="5538" y="14844"/>
                  </a:cubicBezTo>
                  <a:cubicBezTo>
                    <a:pt x="6005" y="14844"/>
                    <a:pt x="6506" y="14778"/>
                    <a:pt x="6939" y="14644"/>
                  </a:cubicBezTo>
                  <a:cubicBezTo>
                    <a:pt x="9675" y="13877"/>
                    <a:pt x="12010" y="10941"/>
                    <a:pt x="12477" y="7439"/>
                  </a:cubicBezTo>
                  <a:cubicBezTo>
                    <a:pt x="12777" y="5504"/>
                    <a:pt x="12310" y="3536"/>
                    <a:pt x="11176" y="1935"/>
                  </a:cubicBezTo>
                  <a:cubicBezTo>
                    <a:pt x="10308" y="734"/>
                    <a:pt x="8907" y="0"/>
                    <a:pt x="7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3092385" y="1336776"/>
              <a:ext cx="281761" cy="364661"/>
            </a:xfrm>
            <a:custGeom>
              <a:avLst/>
              <a:gdLst/>
              <a:ahLst/>
              <a:cxnLst/>
              <a:rect l="l" t="t" r="r" b="b"/>
              <a:pathLst>
                <a:path w="10108" h="13082" extrusionOk="0">
                  <a:moveTo>
                    <a:pt x="6719" y="1"/>
                  </a:moveTo>
                  <a:cubicBezTo>
                    <a:pt x="3538" y="1"/>
                    <a:pt x="693" y="2823"/>
                    <a:pt x="334" y="6410"/>
                  </a:cubicBezTo>
                  <a:cubicBezTo>
                    <a:pt x="0" y="9612"/>
                    <a:pt x="1768" y="12381"/>
                    <a:pt x="4404" y="13081"/>
                  </a:cubicBezTo>
                  <a:cubicBezTo>
                    <a:pt x="4937" y="12914"/>
                    <a:pt x="5438" y="12681"/>
                    <a:pt x="5938" y="12414"/>
                  </a:cubicBezTo>
                  <a:cubicBezTo>
                    <a:pt x="7939" y="11146"/>
                    <a:pt x="9541" y="8678"/>
                    <a:pt x="9908" y="5876"/>
                  </a:cubicBezTo>
                  <a:cubicBezTo>
                    <a:pt x="10108" y="4508"/>
                    <a:pt x="9941" y="3141"/>
                    <a:pt x="9474" y="1840"/>
                  </a:cubicBezTo>
                  <a:cubicBezTo>
                    <a:pt x="9274" y="1306"/>
                    <a:pt x="8974" y="806"/>
                    <a:pt x="8640" y="339"/>
                  </a:cubicBezTo>
                  <a:cubicBezTo>
                    <a:pt x="8073" y="138"/>
                    <a:pt x="7506" y="5"/>
                    <a:pt x="6939" y="5"/>
                  </a:cubicBezTo>
                  <a:cubicBezTo>
                    <a:pt x="6865" y="2"/>
                    <a:pt x="6792" y="1"/>
                    <a:pt x="6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3184431" y="1388040"/>
              <a:ext cx="188797" cy="294778"/>
            </a:xfrm>
            <a:custGeom>
              <a:avLst/>
              <a:gdLst/>
              <a:ahLst/>
              <a:cxnLst/>
              <a:rect l="l" t="t" r="r" b="b"/>
              <a:pathLst>
                <a:path w="6773" h="10575" extrusionOk="0">
                  <a:moveTo>
                    <a:pt x="6139" y="1"/>
                  </a:moveTo>
                  <a:cubicBezTo>
                    <a:pt x="6038" y="34"/>
                    <a:pt x="5938" y="34"/>
                    <a:pt x="5838" y="34"/>
                  </a:cubicBezTo>
                  <a:cubicBezTo>
                    <a:pt x="2603" y="368"/>
                    <a:pt x="1" y="3170"/>
                    <a:pt x="68" y="6272"/>
                  </a:cubicBezTo>
                  <a:cubicBezTo>
                    <a:pt x="68" y="8040"/>
                    <a:pt x="1068" y="9708"/>
                    <a:pt x="2636" y="10575"/>
                  </a:cubicBezTo>
                  <a:cubicBezTo>
                    <a:pt x="4637" y="9307"/>
                    <a:pt x="6239" y="6839"/>
                    <a:pt x="6606" y="4037"/>
                  </a:cubicBezTo>
                  <a:cubicBezTo>
                    <a:pt x="6772" y="2669"/>
                    <a:pt x="6639" y="1302"/>
                    <a:pt x="6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3082154" y="1410313"/>
              <a:ext cx="201815" cy="165159"/>
            </a:xfrm>
            <a:custGeom>
              <a:avLst/>
              <a:gdLst/>
              <a:ahLst/>
              <a:cxnLst/>
              <a:rect l="l" t="t" r="r" b="b"/>
              <a:pathLst>
                <a:path w="7240" h="5925" extrusionOk="0">
                  <a:moveTo>
                    <a:pt x="2753" y="1"/>
                  </a:moveTo>
                  <a:cubicBezTo>
                    <a:pt x="2265" y="1"/>
                    <a:pt x="1733" y="201"/>
                    <a:pt x="1268" y="603"/>
                  </a:cubicBezTo>
                  <a:cubicBezTo>
                    <a:pt x="334" y="1403"/>
                    <a:pt x="1" y="2704"/>
                    <a:pt x="568" y="3538"/>
                  </a:cubicBezTo>
                  <a:lnTo>
                    <a:pt x="1935" y="5473"/>
                  </a:lnTo>
                  <a:cubicBezTo>
                    <a:pt x="2141" y="5772"/>
                    <a:pt x="2462" y="5924"/>
                    <a:pt x="2792" y="5924"/>
                  </a:cubicBezTo>
                  <a:cubicBezTo>
                    <a:pt x="3051" y="5924"/>
                    <a:pt x="3316" y="5830"/>
                    <a:pt x="3536" y="5640"/>
                  </a:cubicBezTo>
                  <a:lnTo>
                    <a:pt x="6005" y="3538"/>
                  </a:lnTo>
                  <a:cubicBezTo>
                    <a:pt x="6939" y="2704"/>
                    <a:pt x="7239" y="1403"/>
                    <a:pt x="6672" y="603"/>
                  </a:cubicBezTo>
                  <a:cubicBezTo>
                    <a:pt x="6392" y="203"/>
                    <a:pt x="5957" y="7"/>
                    <a:pt x="5474" y="7"/>
                  </a:cubicBezTo>
                  <a:cubicBezTo>
                    <a:pt x="5150" y="7"/>
                    <a:pt x="4805" y="95"/>
                    <a:pt x="4470" y="269"/>
                  </a:cubicBezTo>
                  <a:cubicBezTo>
                    <a:pt x="4345" y="325"/>
                    <a:pt x="4208" y="351"/>
                    <a:pt x="4072" y="351"/>
                  </a:cubicBezTo>
                  <a:cubicBezTo>
                    <a:pt x="3881" y="351"/>
                    <a:pt x="3692" y="300"/>
                    <a:pt x="3536" y="202"/>
                  </a:cubicBezTo>
                  <a:cubicBezTo>
                    <a:pt x="3304" y="68"/>
                    <a:pt x="3036" y="1"/>
                    <a:pt x="27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986373" y="1735234"/>
              <a:ext cx="371964" cy="329761"/>
            </a:xfrm>
            <a:custGeom>
              <a:avLst/>
              <a:gdLst/>
              <a:ahLst/>
              <a:cxnLst/>
              <a:rect l="l" t="t" r="r" b="b"/>
              <a:pathLst>
                <a:path w="13344" h="11830" extrusionOk="0">
                  <a:moveTo>
                    <a:pt x="5015" y="1"/>
                  </a:moveTo>
                  <a:cubicBezTo>
                    <a:pt x="4524" y="1"/>
                    <a:pt x="4031" y="7"/>
                    <a:pt x="3537" y="21"/>
                  </a:cubicBezTo>
                  <a:cubicBezTo>
                    <a:pt x="2369" y="55"/>
                    <a:pt x="1335" y="889"/>
                    <a:pt x="1035" y="2056"/>
                  </a:cubicBezTo>
                  <a:cubicBezTo>
                    <a:pt x="1" y="6292"/>
                    <a:pt x="835" y="11830"/>
                    <a:pt x="835" y="11830"/>
                  </a:cubicBezTo>
                  <a:lnTo>
                    <a:pt x="13344" y="11830"/>
                  </a:lnTo>
                  <a:cubicBezTo>
                    <a:pt x="12877" y="8961"/>
                    <a:pt x="12743" y="6059"/>
                    <a:pt x="13010" y="3157"/>
                  </a:cubicBezTo>
                  <a:cubicBezTo>
                    <a:pt x="13110" y="1689"/>
                    <a:pt x="12043" y="422"/>
                    <a:pt x="10575" y="255"/>
                  </a:cubicBezTo>
                  <a:cubicBezTo>
                    <a:pt x="8727" y="96"/>
                    <a:pt x="6880" y="1"/>
                    <a:pt x="5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2986373" y="1735234"/>
              <a:ext cx="371964" cy="329761"/>
            </a:xfrm>
            <a:custGeom>
              <a:avLst/>
              <a:gdLst/>
              <a:ahLst/>
              <a:cxnLst/>
              <a:rect l="l" t="t" r="r" b="b"/>
              <a:pathLst>
                <a:path w="13344" h="11830" extrusionOk="0">
                  <a:moveTo>
                    <a:pt x="5015" y="1"/>
                  </a:moveTo>
                  <a:cubicBezTo>
                    <a:pt x="4524" y="1"/>
                    <a:pt x="4031" y="7"/>
                    <a:pt x="3537" y="21"/>
                  </a:cubicBezTo>
                  <a:cubicBezTo>
                    <a:pt x="2369" y="55"/>
                    <a:pt x="1335" y="889"/>
                    <a:pt x="1035" y="2056"/>
                  </a:cubicBezTo>
                  <a:cubicBezTo>
                    <a:pt x="1" y="6292"/>
                    <a:pt x="835" y="11830"/>
                    <a:pt x="835" y="11830"/>
                  </a:cubicBezTo>
                  <a:lnTo>
                    <a:pt x="13344" y="11830"/>
                  </a:lnTo>
                  <a:cubicBezTo>
                    <a:pt x="12877" y="8961"/>
                    <a:pt x="12743" y="6059"/>
                    <a:pt x="13010" y="3157"/>
                  </a:cubicBezTo>
                  <a:cubicBezTo>
                    <a:pt x="13110" y="1689"/>
                    <a:pt x="12043" y="422"/>
                    <a:pt x="10575" y="255"/>
                  </a:cubicBezTo>
                  <a:cubicBezTo>
                    <a:pt x="8727" y="96"/>
                    <a:pt x="6880" y="1"/>
                    <a:pt x="5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2916683" y="2064978"/>
              <a:ext cx="441651" cy="2490130"/>
            </a:xfrm>
            <a:custGeom>
              <a:avLst/>
              <a:gdLst/>
              <a:ahLst/>
              <a:cxnLst/>
              <a:rect l="l" t="t" r="r" b="b"/>
              <a:pathLst>
                <a:path w="15844" h="89332" extrusionOk="0">
                  <a:moveTo>
                    <a:pt x="2608" y="0"/>
                  </a:moveTo>
                  <a:cubicBezTo>
                    <a:pt x="1167" y="0"/>
                    <a:pt x="0" y="1188"/>
                    <a:pt x="99" y="2636"/>
                  </a:cubicBezTo>
                  <a:cubicBezTo>
                    <a:pt x="366" y="9641"/>
                    <a:pt x="1267" y="28721"/>
                    <a:pt x="3401" y="38595"/>
                  </a:cubicBezTo>
                  <a:cubicBezTo>
                    <a:pt x="4669" y="51804"/>
                    <a:pt x="6670" y="89331"/>
                    <a:pt x="6670" y="89331"/>
                  </a:cubicBezTo>
                  <a:lnTo>
                    <a:pt x="15844" y="89331"/>
                  </a:lnTo>
                  <a:cubicBezTo>
                    <a:pt x="15844" y="89331"/>
                    <a:pt x="12908" y="47568"/>
                    <a:pt x="10006" y="38595"/>
                  </a:cubicBezTo>
                  <a:cubicBezTo>
                    <a:pt x="12975" y="30556"/>
                    <a:pt x="12208" y="1"/>
                    <a:pt x="12208" y="1"/>
                  </a:cubicBezTo>
                  <a:lnTo>
                    <a:pt x="2668" y="1"/>
                  </a:lnTo>
                  <a:cubicBezTo>
                    <a:pt x="2648" y="0"/>
                    <a:pt x="2628" y="0"/>
                    <a:pt x="2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3182591" y="2364393"/>
              <a:ext cx="75346" cy="611856"/>
            </a:xfrm>
            <a:custGeom>
              <a:avLst/>
              <a:gdLst/>
              <a:ahLst/>
              <a:cxnLst/>
              <a:rect l="l" t="t" r="r" b="b"/>
              <a:pathLst>
                <a:path w="2703" h="21950" extrusionOk="0">
                  <a:moveTo>
                    <a:pt x="33" y="1"/>
                  </a:moveTo>
                  <a:cubicBezTo>
                    <a:pt x="33" y="1"/>
                    <a:pt x="0" y="13644"/>
                    <a:pt x="1701" y="21950"/>
                  </a:cubicBezTo>
                  <a:cubicBezTo>
                    <a:pt x="2335" y="16946"/>
                    <a:pt x="2602" y="10342"/>
                    <a:pt x="2702" y="4371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3061693" y="2064978"/>
              <a:ext cx="820138" cy="2490130"/>
            </a:xfrm>
            <a:custGeom>
              <a:avLst/>
              <a:gdLst/>
              <a:ahLst/>
              <a:cxnLst/>
              <a:rect l="l" t="t" r="r" b="b"/>
              <a:pathLst>
                <a:path w="29422" h="89332" extrusionOk="0">
                  <a:moveTo>
                    <a:pt x="1" y="1"/>
                  </a:moveTo>
                  <a:cubicBezTo>
                    <a:pt x="1" y="1"/>
                    <a:pt x="6539" y="30556"/>
                    <a:pt x="11109" y="38595"/>
                  </a:cubicBezTo>
                  <a:cubicBezTo>
                    <a:pt x="13077" y="57742"/>
                    <a:pt x="20248" y="89331"/>
                    <a:pt x="20248" y="89331"/>
                  </a:cubicBezTo>
                  <a:lnTo>
                    <a:pt x="29422" y="89331"/>
                  </a:lnTo>
                  <a:cubicBezTo>
                    <a:pt x="29422" y="89331"/>
                    <a:pt x="22050" y="50470"/>
                    <a:pt x="18314" y="38595"/>
                  </a:cubicBezTo>
                  <a:cubicBezTo>
                    <a:pt x="18447" y="28721"/>
                    <a:pt x="14911" y="9641"/>
                    <a:pt x="13777" y="2636"/>
                  </a:cubicBezTo>
                  <a:cubicBezTo>
                    <a:pt x="13510" y="1135"/>
                    <a:pt x="12209" y="1"/>
                    <a:pt x="106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3345302" y="3025219"/>
              <a:ext cx="220408" cy="228129"/>
            </a:xfrm>
            <a:custGeom>
              <a:avLst/>
              <a:gdLst/>
              <a:ahLst/>
              <a:cxnLst/>
              <a:rect l="l" t="t" r="r" b="b"/>
              <a:pathLst>
                <a:path w="7907" h="8184" extrusionOk="0">
                  <a:moveTo>
                    <a:pt x="3482" y="0"/>
                  </a:moveTo>
                  <a:cubicBezTo>
                    <a:pt x="3153" y="0"/>
                    <a:pt x="2823" y="57"/>
                    <a:pt x="2502" y="179"/>
                  </a:cubicBezTo>
                  <a:cubicBezTo>
                    <a:pt x="768" y="812"/>
                    <a:pt x="1" y="3081"/>
                    <a:pt x="801" y="5249"/>
                  </a:cubicBezTo>
                  <a:cubicBezTo>
                    <a:pt x="1460" y="7032"/>
                    <a:pt x="2953" y="8184"/>
                    <a:pt x="4446" y="8184"/>
                  </a:cubicBezTo>
                  <a:cubicBezTo>
                    <a:pt x="4768" y="8184"/>
                    <a:pt x="5091" y="8130"/>
                    <a:pt x="5404" y="8017"/>
                  </a:cubicBezTo>
                  <a:cubicBezTo>
                    <a:pt x="7139" y="7384"/>
                    <a:pt x="7906" y="5082"/>
                    <a:pt x="7106" y="2914"/>
                  </a:cubicBezTo>
                  <a:cubicBezTo>
                    <a:pt x="6450" y="1166"/>
                    <a:pt x="4968" y="0"/>
                    <a:pt x="3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3345302" y="3025219"/>
              <a:ext cx="220408" cy="228129"/>
            </a:xfrm>
            <a:custGeom>
              <a:avLst/>
              <a:gdLst/>
              <a:ahLst/>
              <a:cxnLst/>
              <a:rect l="l" t="t" r="r" b="b"/>
              <a:pathLst>
                <a:path w="7907" h="8184" extrusionOk="0">
                  <a:moveTo>
                    <a:pt x="3482" y="0"/>
                  </a:moveTo>
                  <a:cubicBezTo>
                    <a:pt x="3153" y="0"/>
                    <a:pt x="2823" y="57"/>
                    <a:pt x="2502" y="179"/>
                  </a:cubicBezTo>
                  <a:cubicBezTo>
                    <a:pt x="768" y="812"/>
                    <a:pt x="1" y="3081"/>
                    <a:pt x="801" y="5249"/>
                  </a:cubicBezTo>
                  <a:cubicBezTo>
                    <a:pt x="1460" y="7032"/>
                    <a:pt x="2953" y="8184"/>
                    <a:pt x="4446" y="8184"/>
                  </a:cubicBezTo>
                  <a:cubicBezTo>
                    <a:pt x="4768" y="8184"/>
                    <a:pt x="5091" y="8130"/>
                    <a:pt x="5404" y="8017"/>
                  </a:cubicBezTo>
                  <a:cubicBezTo>
                    <a:pt x="7139" y="7384"/>
                    <a:pt x="7906" y="5082"/>
                    <a:pt x="7106" y="2914"/>
                  </a:cubicBezTo>
                  <a:cubicBezTo>
                    <a:pt x="6450" y="1166"/>
                    <a:pt x="4968" y="0"/>
                    <a:pt x="3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3564741" y="4466820"/>
              <a:ext cx="178567" cy="88364"/>
            </a:xfrm>
            <a:custGeom>
              <a:avLst/>
              <a:gdLst/>
              <a:ahLst/>
              <a:cxnLst/>
              <a:rect l="l" t="t" r="r" b="b"/>
              <a:pathLst>
                <a:path w="6406" h="3170" extrusionOk="0">
                  <a:moveTo>
                    <a:pt x="3136" y="0"/>
                  </a:moveTo>
                  <a:cubicBezTo>
                    <a:pt x="1402" y="0"/>
                    <a:pt x="1" y="1435"/>
                    <a:pt x="101" y="3169"/>
                  </a:cubicBezTo>
                  <a:lnTo>
                    <a:pt x="6405" y="3169"/>
                  </a:lnTo>
                  <a:cubicBezTo>
                    <a:pt x="6339" y="1401"/>
                    <a:pt x="4871" y="34"/>
                    <a:pt x="3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2982665" y="3028202"/>
              <a:ext cx="187850" cy="223223"/>
            </a:xfrm>
            <a:custGeom>
              <a:avLst/>
              <a:gdLst/>
              <a:ahLst/>
              <a:cxnLst/>
              <a:rect l="l" t="t" r="r" b="b"/>
              <a:pathLst>
                <a:path w="6739" h="8008" extrusionOk="0">
                  <a:moveTo>
                    <a:pt x="3295" y="1"/>
                  </a:moveTo>
                  <a:cubicBezTo>
                    <a:pt x="3154" y="1"/>
                    <a:pt x="3012" y="13"/>
                    <a:pt x="2869" y="38"/>
                  </a:cubicBezTo>
                  <a:cubicBezTo>
                    <a:pt x="1168" y="338"/>
                    <a:pt x="0" y="2340"/>
                    <a:pt x="267" y="4541"/>
                  </a:cubicBezTo>
                  <a:cubicBezTo>
                    <a:pt x="545" y="6545"/>
                    <a:pt x="1933" y="8007"/>
                    <a:pt x="3484" y="8007"/>
                  </a:cubicBezTo>
                  <a:cubicBezTo>
                    <a:pt x="3612" y="8007"/>
                    <a:pt x="3741" y="7997"/>
                    <a:pt x="3870" y="7977"/>
                  </a:cubicBezTo>
                  <a:cubicBezTo>
                    <a:pt x="5604" y="7677"/>
                    <a:pt x="6738" y="5676"/>
                    <a:pt x="6472" y="3474"/>
                  </a:cubicBezTo>
                  <a:cubicBezTo>
                    <a:pt x="6197" y="1457"/>
                    <a:pt x="4830" y="1"/>
                    <a:pt x="3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2982665" y="3028202"/>
              <a:ext cx="187850" cy="223223"/>
            </a:xfrm>
            <a:custGeom>
              <a:avLst/>
              <a:gdLst/>
              <a:ahLst/>
              <a:cxnLst/>
              <a:rect l="l" t="t" r="r" b="b"/>
              <a:pathLst>
                <a:path w="6739" h="8008" extrusionOk="0">
                  <a:moveTo>
                    <a:pt x="3295" y="1"/>
                  </a:moveTo>
                  <a:cubicBezTo>
                    <a:pt x="3154" y="1"/>
                    <a:pt x="3012" y="13"/>
                    <a:pt x="2869" y="38"/>
                  </a:cubicBezTo>
                  <a:cubicBezTo>
                    <a:pt x="1168" y="338"/>
                    <a:pt x="0" y="2340"/>
                    <a:pt x="267" y="4541"/>
                  </a:cubicBezTo>
                  <a:cubicBezTo>
                    <a:pt x="545" y="6545"/>
                    <a:pt x="1933" y="8007"/>
                    <a:pt x="3484" y="8007"/>
                  </a:cubicBezTo>
                  <a:cubicBezTo>
                    <a:pt x="3612" y="8007"/>
                    <a:pt x="3741" y="7997"/>
                    <a:pt x="3870" y="7977"/>
                  </a:cubicBezTo>
                  <a:cubicBezTo>
                    <a:pt x="5604" y="7677"/>
                    <a:pt x="6738" y="5676"/>
                    <a:pt x="6472" y="3474"/>
                  </a:cubicBezTo>
                  <a:cubicBezTo>
                    <a:pt x="6197" y="1457"/>
                    <a:pt x="4830" y="1"/>
                    <a:pt x="3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3016144" y="4466820"/>
              <a:ext cx="175752" cy="88364"/>
            </a:xfrm>
            <a:custGeom>
              <a:avLst/>
              <a:gdLst/>
              <a:ahLst/>
              <a:cxnLst/>
              <a:rect l="l" t="t" r="r" b="b"/>
              <a:pathLst>
                <a:path w="6305" h="3170" extrusionOk="0">
                  <a:moveTo>
                    <a:pt x="3136" y="0"/>
                  </a:moveTo>
                  <a:cubicBezTo>
                    <a:pt x="1401" y="0"/>
                    <a:pt x="0" y="1401"/>
                    <a:pt x="0" y="3169"/>
                  </a:cubicBezTo>
                  <a:lnTo>
                    <a:pt x="6305" y="3169"/>
                  </a:lnTo>
                  <a:cubicBezTo>
                    <a:pt x="6305" y="1401"/>
                    <a:pt x="4904" y="0"/>
                    <a:pt x="3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3166785" y="2106820"/>
              <a:ext cx="250150" cy="320144"/>
            </a:xfrm>
            <a:custGeom>
              <a:avLst/>
              <a:gdLst/>
              <a:ahLst/>
              <a:cxnLst/>
              <a:rect l="l" t="t" r="r" b="b"/>
              <a:pathLst>
                <a:path w="8974" h="11485" extrusionOk="0">
                  <a:moveTo>
                    <a:pt x="8840" y="1"/>
                  </a:moveTo>
                  <a:cubicBezTo>
                    <a:pt x="7372" y="1"/>
                    <a:pt x="5604" y="935"/>
                    <a:pt x="3970" y="2569"/>
                  </a:cubicBezTo>
                  <a:cubicBezTo>
                    <a:pt x="2035" y="4504"/>
                    <a:pt x="0" y="7806"/>
                    <a:pt x="0" y="11376"/>
                  </a:cubicBezTo>
                  <a:cubicBezTo>
                    <a:pt x="0" y="11442"/>
                    <a:pt x="33" y="11476"/>
                    <a:pt x="100" y="11476"/>
                  </a:cubicBezTo>
                  <a:cubicBezTo>
                    <a:pt x="112" y="11482"/>
                    <a:pt x="125" y="11485"/>
                    <a:pt x="136" y="11485"/>
                  </a:cubicBezTo>
                  <a:cubicBezTo>
                    <a:pt x="189" y="11485"/>
                    <a:pt x="234" y="11430"/>
                    <a:pt x="234" y="11376"/>
                  </a:cubicBezTo>
                  <a:cubicBezTo>
                    <a:pt x="234" y="7873"/>
                    <a:pt x="2268" y="4637"/>
                    <a:pt x="4170" y="2769"/>
                  </a:cubicBezTo>
                  <a:cubicBezTo>
                    <a:pt x="5771" y="1168"/>
                    <a:pt x="7472" y="268"/>
                    <a:pt x="8840" y="268"/>
                  </a:cubicBezTo>
                  <a:cubicBezTo>
                    <a:pt x="8906" y="268"/>
                    <a:pt x="8973" y="201"/>
                    <a:pt x="8973" y="134"/>
                  </a:cubicBezTo>
                  <a:cubicBezTo>
                    <a:pt x="8973" y="68"/>
                    <a:pt x="8906" y="1"/>
                    <a:pt x="88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2950106" y="2207926"/>
              <a:ext cx="177647" cy="211348"/>
            </a:xfrm>
            <a:custGeom>
              <a:avLst/>
              <a:gdLst/>
              <a:ahLst/>
              <a:cxnLst/>
              <a:rect l="l" t="t" r="r" b="b"/>
              <a:pathLst>
                <a:path w="6373" h="7582" extrusionOk="0">
                  <a:moveTo>
                    <a:pt x="137" y="1"/>
                  </a:moveTo>
                  <a:cubicBezTo>
                    <a:pt x="125" y="1"/>
                    <a:pt x="113" y="4"/>
                    <a:pt x="101" y="10"/>
                  </a:cubicBezTo>
                  <a:cubicBezTo>
                    <a:pt x="34" y="10"/>
                    <a:pt x="1" y="76"/>
                    <a:pt x="1" y="143"/>
                  </a:cubicBezTo>
                  <a:cubicBezTo>
                    <a:pt x="368" y="2445"/>
                    <a:pt x="3270" y="6314"/>
                    <a:pt x="6172" y="7582"/>
                  </a:cubicBezTo>
                  <a:lnTo>
                    <a:pt x="6205" y="7582"/>
                  </a:lnTo>
                  <a:cubicBezTo>
                    <a:pt x="6339" y="7582"/>
                    <a:pt x="6372" y="7415"/>
                    <a:pt x="6272" y="7348"/>
                  </a:cubicBezTo>
                  <a:cubicBezTo>
                    <a:pt x="3503" y="6147"/>
                    <a:pt x="568" y="2311"/>
                    <a:pt x="234" y="110"/>
                  </a:cubicBezTo>
                  <a:cubicBezTo>
                    <a:pt x="234" y="55"/>
                    <a:pt x="19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3618040" y="4464590"/>
              <a:ext cx="172686" cy="20850"/>
            </a:xfrm>
            <a:custGeom>
              <a:avLst/>
              <a:gdLst/>
              <a:ahLst/>
              <a:cxnLst/>
              <a:rect l="l" t="t" r="r" b="b"/>
              <a:pathLst>
                <a:path w="6195" h="748" extrusionOk="0">
                  <a:moveTo>
                    <a:pt x="2797" y="0"/>
                  </a:moveTo>
                  <a:cubicBezTo>
                    <a:pt x="1612" y="0"/>
                    <a:pt x="577" y="157"/>
                    <a:pt x="124" y="314"/>
                  </a:cubicBezTo>
                  <a:cubicBezTo>
                    <a:pt x="0" y="345"/>
                    <a:pt x="48" y="518"/>
                    <a:pt x="161" y="518"/>
                  </a:cubicBezTo>
                  <a:cubicBezTo>
                    <a:pt x="170" y="518"/>
                    <a:pt x="180" y="517"/>
                    <a:pt x="190" y="514"/>
                  </a:cubicBezTo>
                  <a:cubicBezTo>
                    <a:pt x="627" y="392"/>
                    <a:pt x="1649" y="242"/>
                    <a:pt x="2815" y="242"/>
                  </a:cubicBezTo>
                  <a:cubicBezTo>
                    <a:pt x="3877" y="242"/>
                    <a:pt x="5058" y="366"/>
                    <a:pt x="6028" y="748"/>
                  </a:cubicBezTo>
                  <a:lnTo>
                    <a:pt x="6061" y="748"/>
                  </a:lnTo>
                  <a:cubicBezTo>
                    <a:pt x="6095" y="748"/>
                    <a:pt x="6161" y="714"/>
                    <a:pt x="6161" y="681"/>
                  </a:cubicBezTo>
                  <a:cubicBezTo>
                    <a:pt x="6195" y="614"/>
                    <a:pt x="6161" y="547"/>
                    <a:pt x="6095" y="514"/>
                  </a:cubicBezTo>
                  <a:cubicBezTo>
                    <a:pt x="5091" y="132"/>
                    <a:pt x="3881" y="0"/>
                    <a:pt x="2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3104483" y="4461524"/>
              <a:ext cx="136699" cy="39722"/>
            </a:xfrm>
            <a:custGeom>
              <a:avLst/>
              <a:gdLst/>
              <a:ahLst/>
              <a:cxnLst/>
              <a:rect l="l" t="t" r="r" b="b"/>
              <a:pathLst>
                <a:path w="4904" h="1425" extrusionOk="0">
                  <a:moveTo>
                    <a:pt x="1234" y="0"/>
                  </a:moveTo>
                  <a:cubicBezTo>
                    <a:pt x="813" y="0"/>
                    <a:pt x="441" y="58"/>
                    <a:pt x="134" y="157"/>
                  </a:cubicBezTo>
                  <a:cubicBezTo>
                    <a:pt x="0" y="190"/>
                    <a:pt x="67" y="391"/>
                    <a:pt x="200" y="391"/>
                  </a:cubicBezTo>
                  <a:cubicBezTo>
                    <a:pt x="478" y="301"/>
                    <a:pt x="827" y="247"/>
                    <a:pt x="1228" y="247"/>
                  </a:cubicBezTo>
                  <a:cubicBezTo>
                    <a:pt x="2175" y="247"/>
                    <a:pt x="3415" y="548"/>
                    <a:pt x="4703" y="1391"/>
                  </a:cubicBezTo>
                  <a:cubicBezTo>
                    <a:pt x="4737" y="1391"/>
                    <a:pt x="4737" y="1425"/>
                    <a:pt x="4770" y="1425"/>
                  </a:cubicBezTo>
                  <a:cubicBezTo>
                    <a:pt x="4804" y="1425"/>
                    <a:pt x="4837" y="1391"/>
                    <a:pt x="4870" y="1358"/>
                  </a:cubicBezTo>
                  <a:cubicBezTo>
                    <a:pt x="4904" y="1291"/>
                    <a:pt x="4904" y="1225"/>
                    <a:pt x="4837" y="1191"/>
                  </a:cubicBezTo>
                  <a:cubicBezTo>
                    <a:pt x="3501" y="324"/>
                    <a:pt x="2230" y="0"/>
                    <a:pt x="1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48" name="Google Shape;348;p30"/>
          <p:cNvGrpSpPr/>
          <p:nvPr/>
        </p:nvGrpSpPr>
        <p:grpSpPr>
          <a:xfrm>
            <a:off x="6594914" y="684471"/>
            <a:ext cx="1541597" cy="3864500"/>
            <a:chOff x="3973904" y="1061474"/>
            <a:chExt cx="1391082" cy="3487186"/>
          </a:xfrm>
        </p:grpSpPr>
        <p:sp>
          <p:nvSpPr>
            <p:cNvPr id="349" name="Google Shape;349;p30"/>
            <p:cNvSpPr/>
            <p:nvPr/>
          </p:nvSpPr>
          <p:spPr>
            <a:xfrm>
              <a:off x="4091986" y="1942241"/>
              <a:ext cx="85576" cy="126608"/>
            </a:xfrm>
            <a:custGeom>
              <a:avLst/>
              <a:gdLst/>
              <a:ahLst/>
              <a:cxnLst/>
              <a:rect l="l" t="t" r="r" b="b"/>
              <a:pathLst>
                <a:path w="3070" h="4542" extrusionOk="0">
                  <a:moveTo>
                    <a:pt x="768" y="1"/>
                  </a:moveTo>
                  <a:lnTo>
                    <a:pt x="0" y="3470"/>
                  </a:lnTo>
                  <a:cubicBezTo>
                    <a:pt x="0" y="3470"/>
                    <a:pt x="1218" y="4541"/>
                    <a:pt x="2425" y="4541"/>
                  </a:cubicBezTo>
                  <a:cubicBezTo>
                    <a:pt x="2631" y="4541"/>
                    <a:pt x="2837" y="4510"/>
                    <a:pt x="3036" y="4437"/>
                  </a:cubicBezTo>
                  <a:lnTo>
                    <a:pt x="3069" y="3003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4021321" y="1921780"/>
              <a:ext cx="92071" cy="126497"/>
            </a:xfrm>
            <a:custGeom>
              <a:avLst/>
              <a:gdLst/>
              <a:ahLst/>
              <a:cxnLst/>
              <a:rect l="l" t="t" r="r" b="b"/>
              <a:pathLst>
                <a:path w="3303" h="4538" extrusionOk="0">
                  <a:moveTo>
                    <a:pt x="467" y="1"/>
                  </a:moveTo>
                  <a:lnTo>
                    <a:pt x="0" y="2903"/>
                  </a:lnTo>
                  <a:lnTo>
                    <a:pt x="3002" y="4537"/>
                  </a:lnTo>
                  <a:lnTo>
                    <a:pt x="3303" y="735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3973904" y="1882558"/>
              <a:ext cx="193090" cy="100629"/>
            </a:xfrm>
            <a:custGeom>
              <a:avLst/>
              <a:gdLst/>
              <a:ahLst/>
              <a:cxnLst/>
              <a:rect l="l" t="t" r="r" b="b"/>
              <a:pathLst>
                <a:path w="6927" h="3610" extrusionOk="0">
                  <a:moveTo>
                    <a:pt x="6631" y="0"/>
                  </a:moveTo>
                  <a:cubicBezTo>
                    <a:pt x="6592" y="0"/>
                    <a:pt x="6549" y="12"/>
                    <a:pt x="6505" y="40"/>
                  </a:cubicBezTo>
                  <a:lnTo>
                    <a:pt x="167" y="3209"/>
                  </a:lnTo>
                  <a:cubicBezTo>
                    <a:pt x="67" y="3276"/>
                    <a:pt x="0" y="3409"/>
                    <a:pt x="67" y="3509"/>
                  </a:cubicBezTo>
                  <a:cubicBezTo>
                    <a:pt x="100" y="3576"/>
                    <a:pt x="167" y="3609"/>
                    <a:pt x="267" y="3609"/>
                  </a:cubicBezTo>
                  <a:lnTo>
                    <a:pt x="334" y="3609"/>
                  </a:lnTo>
                  <a:lnTo>
                    <a:pt x="6705" y="407"/>
                  </a:lnTo>
                  <a:cubicBezTo>
                    <a:pt x="6927" y="296"/>
                    <a:pt x="6826" y="0"/>
                    <a:pt x="6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4119890" y="1687455"/>
              <a:ext cx="591396" cy="496342"/>
            </a:xfrm>
            <a:custGeom>
              <a:avLst/>
              <a:gdLst/>
              <a:ahLst/>
              <a:cxnLst/>
              <a:rect l="l" t="t" r="r" b="b"/>
              <a:pathLst>
                <a:path w="21216" h="17806" extrusionOk="0">
                  <a:moveTo>
                    <a:pt x="16612" y="1"/>
                  </a:moveTo>
                  <a:cubicBezTo>
                    <a:pt x="16278" y="568"/>
                    <a:pt x="16045" y="1035"/>
                    <a:pt x="15778" y="1535"/>
                  </a:cubicBezTo>
                  <a:cubicBezTo>
                    <a:pt x="15511" y="2036"/>
                    <a:pt x="15244" y="2536"/>
                    <a:pt x="14977" y="3036"/>
                  </a:cubicBezTo>
                  <a:cubicBezTo>
                    <a:pt x="14477" y="4037"/>
                    <a:pt x="13977" y="5004"/>
                    <a:pt x="13476" y="6005"/>
                  </a:cubicBezTo>
                  <a:cubicBezTo>
                    <a:pt x="12509" y="8006"/>
                    <a:pt x="11575" y="10041"/>
                    <a:pt x="10674" y="12076"/>
                  </a:cubicBezTo>
                  <a:lnTo>
                    <a:pt x="10541" y="12443"/>
                  </a:lnTo>
                  <a:cubicBezTo>
                    <a:pt x="10508" y="12476"/>
                    <a:pt x="10508" y="12510"/>
                    <a:pt x="10474" y="12543"/>
                  </a:cubicBezTo>
                  <a:cubicBezTo>
                    <a:pt x="10441" y="12610"/>
                    <a:pt x="10408" y="12643"/>
                    <a:pt x="10374" y="12676"/>
                  </a:cubicBezTo>
                  <a:cubicBezTo>
                    <a:pt x="10307" y="12743"/>
                    <a:pt x="10207" y="12777"/>
                    <a:pt x="10107" y="12777"/>
                  </a:cubicBezTo>
                  <a:cubicBezTo>
                    <a:pt x="9971" y="12790"/>
                    <a:pt x="9835" y="12797"/>
                    <a:pt x="9699" y="12797"/>
                  </a:cubicBezTo>
                  <a:cubicBezTo>
                    <a:pt x="9169" y="12797"/>
                    <a:pt x="8644" y="12696"/>
                    <a:pt x="8139" y="12510"/>
                  </a:cubicBezTo>
                  <a:cubicBezTo>
                    <a:pt x="7272" y="12209"/>
                    <a:pt x="6438" y="11843"/>
                    <a:pt x="5637" y="11376"/>
                  </a:cubicBezTo>
                  <a:cubicBezTo>
                    <a:pt x="5237" y="11142"/>
                    <a:pt x="4804" y="10875"/>
                    <a:pt x="4403" y="10608"/>
                  </a:cubicBezTo>
                  <a:lnTo>
                    <a:pt x="3803" y="10175"/>
                  </a:lnTo>
                  <a:cubicBezTo>
                    <a:pt x="3636" y="10041"/>
                    <a:pt x="3403" y="9874"/>
                    <a:pt x="3269" y="9774"/>
                  </a:cubicBezTo>
                  <a:lnTo>
                    <a:pt x="0" y="14611"/>
                  </a:lnTo>
                  <a:cubicBezTo>
                    <a:pt x="334" y="14778"/>
                    <a:pt x="567" y="14878"/>
                    <a:pt x="834" y="15045"/>
                  </a:cubicBezTo>
                  <a:cubicBezTo>
                    <a:pt x="1101" y="15178"/>
                    <a:pt x="1368" y="15312"/>
                    <a:pt x="1635" y="15445"/>
                  </a:cubicBezTo>
                  <a:cubicBezTo>
                    <a:pt x="2168" y="15712"/>
                    <a:pt x="2735" y="15979"/>
                    <a:pt x="3269" y="16212"/>
                  </a:cubicBezTo>
                  <a:cubicBezTo>
                    <a:pt x="4403" y="16713"/>
                    <a:pt x="5604" y="17113"/>
                    <a:pt x="6805" y="17413"/>
                  </a:cubicBezTo>
                  <a:cubicBezTo>
                    <a:pt x="7472" y="17580"/>
                    <a:pt x="8139" y="17713"/>
                    <a:pt x="8840" y="17780"/>
                  </a:cubicBezTo>
                  <a:cubicBezTo>
                    <a:pt x="9040" y="17797"/>
                    <a:pt x="9240" y="17805"/>
                    <a:pt x="9440" y="17805"/>
                  </a:cubicBezTo>
                  <a:cubicBezTo>
                    <a:pt x="10041" y="17805"/>
                    <a:pt x="10641" y="17730"/>
                    <a:pt x="11241" y="17580"/>
                  </a:cubicBezTo>
                  <a:cubicBezTo>
                    <a:pt x="12709" y="17246"/>
                    <a:pt x="13943" y="16312"/>
                    <a:pt x="14677" y="15011"/>
                  </a:cubicBezTo>
                  <a:cubicBezTo>
                    <a:pt x="14811" y="14811"/>
                    <a:pt x="14911" y="14611"/>
                    <a:pt x="14977" y="14411"/>
                  </a:cubicBezTo>
                  <a:lnTo>
                    <a:pt x="15144" y="14011"/>
                  </a:lnTo>
                  <a:cubicBezTo>
                    <a:pt x="15578" y="13077"/>
                    <a:pt x="16012" y="12109"/>
                    <a:pt x="16479" y="11142"/>
                  </a:cubicBezTo>
                  <a:cubicBezTo>
                    <a:pt x="16912" y="10208"/>
                    <a:pt x="17413" y="9274"/>
                    <a:pt x="17913" y="8340"/>
                  </a:cubicBezTo>
                  <a:cubicBezTo>
                    <a:pt x="18413" y="7439"/>
                    <a:pt x="18947" y="6539"/>
                    <a:pt x="19514" y="5638"/>
                  </a:cubicBezTo>
                  <a:cubicBezTo>
                    <a:pt x="19781" y="5204"/>
                    <a:pt x="20081" y="4771"/>
                    <a:pt x="20348" y="4337"/>
                  </a:cubicBezTo>
                  <a:cubicBezTo>
                    <a:pt x="20615" y="3870"/>
                    <a:pt x="20948" y="3437"/>
                    <a:pt x="21215" y="3070"/>
                  </a:cubicBezTo>
                  <a:lnTo>
                    <a:pt x="166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4812633" y="1206234"/>
              <a:ext cx="234345" cy="339044"/>
            </a:xfrm>
            <a:custGeom>
              <a:avLst/>
              <a:gdLst/>
              <a:ahLst/>
              <a:cxnLst/>
              <a:rect l="l" t="t" r="r" b="b"/>
              <a:pathLst>
                <a:path w="8407" h="12163" extrusionOk="0">
                  <a:moveTo>
                    <a:pt x="3761" y="0"/>
                  </a:moveTo>
                  <a:cubicBezTo>
                    <a:pt x="3206" y="0"/>
                    <a:pt x="2805" y="344"/>
                    <a:pt x="2369" y="1019"/>
                  </a:cubicBezTo>
                  <a:cubicBezTo>
                    <a:pt x="1635" y="2120"/>
                    <a:pt x="0" y="7690"/>
                    <a:pt x="334" y="9992"/>
                  </a:cubicBezTo>
                  <a:cubicBezTo>
                    <a:pt x="551" y="11544"/>
                    <a:pt x="1571" y="12163"/>
                    <a:pt x="2768" y="12163"/>
                  </a:cubicBezTo>
                  <a:cubicBezTo>
                    <a:pt x="4324" y="12163"/>
                    <a:pt x="6180" y="11120"/>
                    <a:pt x="6972" y="9725"/>
                  </a:cubicBezTo>
                  <a:cubicBezTo>
                    <a:pt x="8406" y="7257"/>
                    <a:pt x="6605" y="1286"/>
                    <a:pt x="5171" y="485"/>
                  </a:cubicBezTo>
                  <a:cubicBezTo>
                    <a:pt x="4589" y="160"/>
                    <a:pt x="4139" y="0"/>
                    <a:pt x="3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4952319" y="1061474"/>
              <a:ext cx="268520" cy="205913"/>
            </a:xfrm>
            <a:custGeom>
              <a:avLst/>
              <a:gdLst/>
              <a:ahLst/>
              <a:cxnLst/>
              <a:rect l="l" t="t" r="r" b="b"/>
              <a:pathLst>
                <a:path w="9633" h="7387" extrusionOk="0">
                  <a:moveTo>
                    <a:pt x="5349" y="0"/>
                  </a:moveTo>
                  <a:cubicBezTo>
                    <a:pt x="2379" y="0"/>
                    <a:pt x="1" y="4006"/>
                    <a:pt x="326" y="5244"/>
                  </a:cubicBezTo>
                  <a:cubicBezTo>
                    <a:pt x="627" y="6479"/>
                    <a:pt x="1127" y="6912"/>
                    <a:pt x="2328" y="7146"/>
                  </a:cubicBezTo>
                  <a:cubicBezTo>
                    <a:pt x="2787" y="7245"/>
                    <a:pt x="3529" y="7386"/>
                    <a:pt x="4359" y="7386"/>
                  </a:cubicBezTo>
                  <a:cubicBezTo>
                    <a:pt x="5756" y="7386"/>
                    <a:pt x="7402" y="6986"/>
                    <a:pt x="8365" y="5311"/>
                  </a:cubicBezTo>
                  <a:cubicBezTo>
                    <a:pt x="9633" y="3176"/>
                    <a:pt x="8165" y="141"/>
                    <a:pt x="5563" y="7"/>
                  </a:cubicBezTo>
                  <a:cubicBezTo>
                    <a:pt x="5492" y="3"/>
                    <a:pt x="5420" y="0"/>
                    <a:pt x="5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4699179" y="1209969"/>
              <a:ext cx="123709" cy="177201"/>
            </a:xfrm>
            <a:custGeom>
              <a:avLst/>
              <a:gdLst/>
              <a:ahLst/>
              <a:cxnLst/>
              <a:rect l="l" t="t" r="r" b="b"/>
              <a:pathLst>
                <a:path w="4438" h="6357" extrusionOk="0">
                  <a:moveTo>
                    <a:pt x="3048" y="1"/>
                  </a:moveTo>
                  <a:cubicBezTo>
                    <a:pt x="2280" y="1"/>
                    <a:pt x="1390" y="395"/>
                    <a:pt x="935" y="985"/>
                  </a:cubicBezTo>
                  <a:cubicBezTo>
                    <a:pt x="1" y="2186"/>
                    <a:pt x="568" y="5455"/>
                    <a:pt x="1235" y="5988"/>
                  </a:cubicBezTo>
                  <a:cubicBezTo>
                    <a:pt x="1548" y="6239"/>
                    <a:pt x="1794" y="6357"/>
                    <a:pt x="2017" y="6357"/>
                  </a:cubicBezTo>
                  <a:cubicBezTo>
                    <a:pt x="2268" y="6357"/>
                    <a:pt x="2488" y="6205"/>
                    <a:pt x="2736" y="5922"/>
                  </a:cubicBezTo>
                  <a:cubicBezTo>
                    <a:pt x="3203" y="5355"/>
                    <a:pt x="4437" y="2586"/>
                    <a:pt x="4437" y="1318"/>
                  </a:cubicBezTo>
                  <a:cubicBezTo>
                    <a:pt x="4437" y="378"/>
                    <a:pt x="3801" y="1"/>
                    <a:pt x="3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4712197" y="4225053"/>
              <a:ext cx="104169" cy="225035"/>
            </a:xfrm>
            <a:custGeom>
              <a:avLst/>
              <a:gdLst/>
              <a:ahLst/>
              <a:cxnLst/>
              <a:rect l="l" t="t" r="r" b="b"/>
              <a:pathLst>
                <a:path w="3737" h="8073" extrusionOk="0">
                  <a:moveTo>
                    <a:pt x="1" y="1"/>
                  </a:moveTo>
                  <a:lnTo>
                    <a:pt x="234" y="8073"/>
                  </a:lnTo>
                  <a:lnTo>
                    <a:pt x="3737" y="8073"/>
                  </a:lnTo>
                  <a:lnTo>
                    <a:pt x="3503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5165040" y="4185079"/>
              <a:ext cx="156239" cy="231558"/>
            </a:xfrm>
            <a:custGeom>
              <a:avLst/>
              <a:gdLst/>
              <a:ahLst/>
              <a:cxnLst/>
              <a:rect l="l" t="t" r="r" b="b"/>
              <a:pathLst>
                <a:path w="5605" h="8307" extrusionOk="0">
                  <a:moveTo>
                    <a:pt x="3436" y="0"/>
                  </a:moveTo>
                  <a:lnTo>
                    <a:pt x="1" y="467"/>
                  </a:lnTo>
                  <a:lnTo>
                    <a:pt x="2169" y="8306"/>
                  </a:lnTo>
                  <a:lnTo>
                    <a:pt x="5605" y="7872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5091727" y="4368948"/>
              <a:ext cx="273259" cy="167807"/>
            </a:xfrm>
            <a:custGeom>
              <a:avLst/>
              <a:gdLst/>
              <a:ahLst/>
              <a:cxnLst/>
              <a:rect l="l" t="t" r="r" b="b"/>
              <a:pathLst>
                <a:path w="9803" h="6020" extrusionOk="0">
                  <a:moveTo>
                    <a:pt x="8136" y="0"/>
                  </a:moveTo>
                  <a:cubicBezTo>
                    <a:pt x="8114" y="0"/>
                    <a:pt x="8091" y="3"/>
                    <a:pt x="8068" y="9"/>
                  </a:cubicBezTo>
                  <a:lnTo>
                    <a:pt x="4332" y="1110"/>
                  </a:lnTo>
                  <a:cubicBezTo>
                    <a:pt x="4098" y="1176"/>
                    <a:pt x="3931" y="1310"/>
                    <a:pt x="3831" y="1477"/>
                  </a:cubicBezTo>
                  <a:cubicBezTo>
                    <a:pt x="3131" y="2477"/>
                    <a:pt x="2931" y="3378"/>
                    <a:pt x="496" y="4679"/>
                  </a:cubicBezTo>
                  <a:cubicBezTo>
                    <a:pt x="0" y="4941"/>
                    <a:pt x="294" y="6019"/>
                    <a:pt x="1334" y="6019"/>
                  </a:cubicBezTo>
                  <a:cubicBezTo>
                    <a:pt x="1484" y="6019"/>
                    <a:pt x="1649" y="5997"/>
                    <a:pt x="1830" y="5947"/>
                  </a:cubicBezTo>
                  <a:cubicBezTo>
                    <a:pt x="3231" y="5546"/>
                    <a:pt x="4665" y="5013"/>
                    <a:pt x="5699" y="4712"/>
                  </a:cubicBezTo>
                  <a:cubicBezTo>
                    <a:pt x="7367" y="4245"/>
                    <a:pt x="8001" y="4145"/>
                    <a:pt x="9335" y="3778"/>
                  </a:cubicBezTo>
                  <a:cubicBezTo>
                    <a:pt x="9636" y="3678"/>
                    <a:pt x="9802" y="3345"/>
                    <a:pt x="9702" y="3044"/>
                  </a:cubicBezTo>
                  <a:lnTo>
                    <a:pt x="8401" y="176"/>
                  </a:lnTo>
                  <a:cubicBezTo>
                    <a:pt x="8346" y="65"/>
                    <a:pt x="8245" y="0"/>
                    <a:pt x="8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4550405" y="4438749"/>
              <a:ext cx="295726" cy="109911"/>
            </a:xfrm>
            <a:custGeom>
              <a:avLst/>
              <a:gdLst/>
              <a:ahLst/>
              <a:cxnLst/>
              <a:rect l="l" t="t" r="r" b="b"/>
              <a:pathLst>
                <a:path w="10609" h="3943" extrusionOk="0">
                  <a:moveTo>
                    <a:pt x="5848" y="0"/>
                  </a:moveTo>
                  <a:cubicBezTo>
                    <a:pt x="5652" y="0"/>
                    <a:pt x="5482" y="91"/>
                    <a:pt x="5338" y="207"/>
                  </a:cubicBezTo>
                  <a:cubicBezTo>
                    <a:pt x="4437" y="974"/>
                    <a:pt x="3336" y="1775"/>
                    <a:pt x="601" y="2375"/>
                  </a:cubicBezTo>
                  <a:cubicBezTo>
                    <a:pt x="0" y="2509"/>
                    <a:pt x="101" y="3943"/>
                    <a:pt x="1535" y="3943"/>
                  </a:cubicBezTo>
                  <a:cubicBezTo>
                    <a:pt x="3003" y="3943"/>
                    <a:pt x="5204" y="3843"/>
                    <a:pt x="6272" y="3843"/>
                  </a:cubicBezTo>
                  <a:cubicBezTo>
                    <a:pt x="8006" y="3843"/>
                    <a:pt x="8640" y="3943"/>
                    <a:pt x="10008" y="3943"/>
                  </a:cubicBezTo>
                  <a:cubicBezTo>
                    <a:pt x="10341" y="3943"/>
                    <a:pt x="10608" y="3676"/>
                    <a:pt x="10575" y="3342"/>
                  </a:cubicBezTo>
                  <a:lnTo>
                    <a:pt x="10141" y="240"/>
                  </a:lnTo>
                  <a:cubicBezTo>
                    <a:pt x="10112" y="95"/>
                    <a:pt x="10007" y="0"/>
                    <a:pt x="9892" y="0"/>
                  </a:cubicBezTo>
                  <a:cubicBezTo>
                    <a:pt x="9875" y="0"/>
                    <a:pt x="9858" y="2"/>
                    <a:pt x="9841" y="7"/>
                  </a:cubicBezTo>
                  <a:lnTo>
                    <a:pt x="5938" y="7"/>
                  </a:lnTo>
                  <a:cubicBezTo>
                    <a:pt x="5907" y="2"/>
                    <a:pt x="5877" y="0"/>
                    <a:pt x="5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4712197" y="4225053"/>
              <a:ext cx="101381" cy="115319"/>
            </a:xfrm>
            <a:custGeom>
              <a:avLst/>
              <a:gdLst/>
              <a:ahLst/>
              <a:cxnLst/>
              <a:rect l="l" t="t" r="r" b="b"/>
              <a:pathLst>
                <a:path w="3637" h="4137" extrusionOk="0">
                  <a:moveTo>
                    <a:pt x="1" y="1"/>
                  </a:moveTo>
                  <a:lnTo>
                    <a:pt x="134" y="4137"/>
                  </a:lnTo>
                  <a:lnTo>
                    <a:pt x="3637" y="4137"/>
                  </a:lnTo>
                  <a:lnTo>
                    <a:pt x="3503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5165040" y="4185079"/>
              <a:ext cx="127417" cy="125549"/>
            </a:xfrm>
            <a:custGeom>
              <a:avLst/>
              <a:gdLst/>
              <a:ahLst/>
              <a:cxnLst/>
              <a:rect l="l" t="t" r="r" b="b"/>
              <a:pathLst>
                <a:path w="4571" h="4504" extrusionOk="0">
                  <a:moveTo>
                    <a:pt x="3436" y="0"/>
                  </a:moveTo>
                  <a:lnTo>
                    <a:pt x="1" y="467"/>
                  </a:lnTo>
                  <a:lnTo>
                    <a:pt x="1101" y="4503"/>
                  </a:lnTo>
                  <a:lnTo>
                    <a:pt x="4570" y="407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4553192" y="1646784"/>
              <a:ext cx="557918" cy="615341"/>
            </a:xfrm>
            <a:custGeom>
              <a:avLst/>
              <a:gdLst/>
              <a:ahLst/>
              <a:cxnLst/>
              <a:rect l="l" t="t" r="r" b="b"/>
              <a:pathLst>
                <a:path w="20015" h="22075" extrusionOk="0">
                  <a:moveTo>
                    <a:pt x="10779" y="0"/>
                  </a:moveTo>
                  <a:cubicBezTo>
                    <a:pt x="9707" y="0"/>
                    <a:pt x="8640" y="42"/>
                    <a:pt x="7573" y="125"/>
                  </a:cubicBezTo>
                  <a:cubicBezTo>
                    <a:pt x="4804" y="359"/>
                    <a:pt x="1668" y="1026"/>
                    <a:pt x="1668" y="1026"/>
                  </a:cubicBezTo>
                  <a:cubicBezTo>
                    <a:pt x="1668" y="1026"/>
                    <a:pt x="1" y="1593"/>
                    <a:pt x="3336" y="22074"/>
                  </a:cubicBezTo>
                  <a:lnTo>
                    <a:pt x="17513" y="22074"/>
                  </a:lnTo>
                  <a:cubicBezTo>
                    <a:pt x="17280" y="16304"/>
                    <a:pt x="17246" y="12734"/>
                    <a:pt x="20015" y="926"/>
                  </a:cubicBezTo>
                  <a:cubicBezTo>
                    <a:pt x="18013" y="492"/>
                    <a:pt x="16012" y="226"/>
                    <a:pt x="14011" y="125"/>
                  </a:cubicBezTo>
                  <a:cubicBezTo>
                    <a:pt x="12926" y="42"/>
                    <a:pt x="11851" y="0"/>
                    <a:pt x="10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4701966" y="1448475"/>
              <a:ext cx="240868" cy="259461"/>
            </a:xfrm>
            <a:custGeom>
              <a:avLst/>
              <a:gdLst/>
              <a:ahLst/>
              <a:cxnLst/>
              <a:rect l="l" t="t" r="r" b="b"/>
              <a:pathLst>
                <a:path w="8641" h="9308" extrusionOk="0">
                  <a:moveTo>
                    <a:pt x="8006" y="1"/>
                  </a:moveTo>
                  <a:lnTo>
                    <a:pt x="4070" y="3370"/>
                  </a:lnTo>
                  <a:cubicBezTo>
                    <a:pt x="4471" y="4971"/>
                    <a:pt x="4537" y="6672"/>
                    <a:pt x="2236" y="7239"/>
                  </a:cubicBezTo>
                  <a:cubicBezTo>
                    <a:pt x="2236" y="7239"/>
                    <a:pt x="1" y="9308"/>
                    <a:pt x="4237" y="9308"/>
                  </a:cubicBezTo>
                  <a:cubicBezTo>
                    <a:pt x="8073" y="9308"/>
                    <a:pt x="8640" y="7239"/>
                    <a:pt x="8640" y="7239"/>
                  </a:cubicBezTo>
                  <a:cubicBezTo>
                    <a:pt x="7206" y="5872"/>
                    <a:pt x="7606" y="2069"/>
                    <a:pt x="800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4815421" y="1486609"/>
              <a:ext cx="67904" cy="87444"/>
            </a:xfrm>
            <a:custGeom>
              <a:avLst/>
              <a:gdLst/>
              <a:ahLst/>
              <a:cxnLst/>
              <a:rect l="l" t="t" r="r" b="b"/>
              <a:pathLst>
                <a:path w="2436" h="3137" extrusionOk="0">
                  <a:moveTo>
                    <a:pt x="2335" y="1"/>
                  </a:moveTo>
                  <a:lnTo>
                    <a:pt x="0" y="2002"/>
                  </a:lnTo>
                  <a:cubicBezTo>
                    <a:pt x="100" y="2369"/>
                    <a:pt x="167" y="2736"/>
                    <a:pt x="200" y="3136"/>
                  </a:cubicBezTo>
                  <a:cubicBezTo>
                    <a:pt x="1068" y="3003"/>
                    <a:pt x="2269" y="2035"/>
                    <a:pt x="2369" y="1135"/>
                  </a:cubicBezTo>
                  <a:cubicBezTo>
                    <a:pt x="2435" y="734"/>
                    <a:pt x="2402" y="367"/>
                    <a:pt x="2335" y="1"/>
                  </a:cubicBez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4685241" y="1181368"/>
              <a:ext cx="314681" cy="365330"/>
            </a:xfrm>
            <a:custGeom>
              <a:avLst/>
              <a:gdLst/>
              <a:ahLst/>
              <a:cxnLst/>
              <a:rect l="l" t="t" r="r" b="b"/>
              <a:pathLst>
                <a:path w="11289" h="13106" extrusionOk="0">
                  <a:moveTo>
                    <a:pt x="5946" y="1"/>
                  </a:moveTo>
                  <a:cubicBezTo>
                    <a:pt x="5616" y="1"/>
                    <a:pt x="5278" y="36"/>
                    <a:pt x="4937" y="109"/>
                  </a:cubicBezTo>
                  <a:cubicBezTo>
                    <a:pt x="1368" y="877"/>
                    <a:pt x="0" y="5847"/>
                    <a:pt x="200" y="9049"/>
                  </a:cubicBezTo>
                  <a:cubicBezTo>
                    <a:pt x="340" y="11516"/>
                    <a:pt x="2314" y="13106"/>
                    <a:pt x="4526" y="13106"/>
                  </a:cubicBezTo>
                  <a:cubicBezTo>
                    <a:pt x="5484" y="13106"/>
                    <a:pt x="6488" y="12807"/>
                    <a:pt x="7406" y="12151"/>
                  </a:cubicBezTo>
                  <a:cubicBezTo>
                    <a:pt x="9440" y="10684"/>
                    <a:pt x="9707" y="9249"/>
                    <a:pt x="10508" y="5880"/>
                  </a:cubicBezTo>
                  <a:cubicBezTo>
                    <a:pt x="11288" y="2819"/>
                    <a:pt x="8909" y="1"/>
                    <a:pt x="594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4909335" y="1135513"/>
              <a:ext cx="177898" cy="172686"/>
            </a:xfrm>
            <a:custGeom>
              <a:avLst/>
              <a:gdLst/>
              <a:ahLst/>
              <a:cxnLst/>
              <a:rect l="l" t="t" r="r" b="b"/>
              <a:pathLst>
                <a:path w="6382" h="6195" extrusionOk="0">
                  <a:moveTo>
                    <a:pt x="1961" y="1"/>
                  </a:moveTo>
                  <a:cubicBezTo>
                    <a:pt x="1428" y="1"/>
                    <a:pt x="991" y="118"/>
                    <a:pt x="768" y="320"/>
                  </a:cubicBezTo>
                  <a:cubicBezTo>
                    <a:pt x="67" y="921"/>
                    <a:pt x="0" y="1421"/>
                    <a:pt x="367" y="2188"/>
                  </a:cubicBezTo>
                  <a:cubicBezTo>
                    <a:pt x="734" y="2955"/>
                    <a:pt x="3002" y="5591"/>
                    <a:pt x="4170" y="6091"/>
                  </a:cubicBezTo>
                  <a:cubicBezTo>
                    <a:pt x="4340" y="6161"/>
                    <a:pt x="4498" y="6194"/>
                    <a:pt x="4645" y="6194"/>
                  </a:cubicBezTo>
                  <a:cubicBezTo>
                    <a:pt x="6027" y="6194"/>
                    <a:pt x="6382" y="3308"/>
                    <a:pt x="5538" y="1921"/>
                  </a:cubicBezTo>
                  <a:cubicBezTo>
                    <a:pt x="4674" y="535"/>
                    <a:pt x="3099" y="1"/>
                    <a:pt x="1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4806110" y="1141757"/>
              <a:ext cx="255753" cy="248896"/>
            </a:xfrm>
            <a:custGeom>
              <a:avLst/>
              <a:gdLst/>
              <a:ahLst/>
              <a:cxnLst/>
              <a:rect l="l" t="t" r="r" b="b"/>
              <a:pathLst>
                <a:path w="9175" h="8929" extrusionOk="0">
                  <a:moveTo>
                    <a:pt x="2822" y="0"/>
                  </a:moveTo>
                  <a:cubicBezTo>
                    <a:pt x="2043" y="0"/>
                    <a:pt x="1401" y="173"/>
                    <a:pt x="1068" y="463"/>
                  </a:cubicBezTo>
                  <a:cubicBezTo>
                    <a:pt x="67" y="1397"/>
                    <a:pt x="1" y="2031"/>
                    <a:pt x="534" y="3165"/>
                  </a:cubicBezTo>
                  <a:cubicBezTo>
                    <a:pt x="1035" y="4299"/>
                    <a:pt x="4304" y="8068"/>
                    <a:pt x="5972" y="8769"/>
                  </a:cubicBezTo>
                  <a:cubicBezTo>
                    <a:pt x="6230" y="8878"/>
                    <a:pt x="6470" y="8929"/>
                    <a:pt x="6691" y="8929"/>
                  </a:cubicBezTo>
                  <a:cubicBezTo>
                    <a:pt x="8699" y="8929"/>
                    <a:pt x="9175" y="4781"/>
                    <a:pt x="7973" y="2798"/>
                  </a:cubicBezTo>
                  <a:cubicBezTo>
                    <a:pt x="6707" y="763"/>
                    <a:pt x="4460" y="0"/>
                    <a:pt x="2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4568998" y="2262117"/>
              <a:ext cx="366389" cy="2055893"/>
            </a:xfrm>
            <a:custGeom>
              <a:avLst/>
              <a:gdLst/>
              <a:ahLst/>
              <a:cxnLst/>
              <a:rect l="l" t="t" r="r" b="b"/>
              <a:pathLst>
                <a:path w="13144" h="73754" extrusionOk="0">
                  <a:moveTo>
                    <a:pt x="2769" y="0"/>
                  </a:moveTo>
                  <a:cubicBezTo>
                    <a:pt x="2769" y="0"/>
                    <a:pt x="1" y="26853"/>
                    <a:pt x="234" y="37494"/>
                  </a:cubicBezTo>
                  <a:cubicBezTo>
                    <a:pt x="468" y="48535"/>
                    <a:pt x="4537" y="73753"/>
                    <a:pt x="4537" y="73753"/>
                  </a:cubicBezTo>
                  <a:lnTo>
                    <a:pt x="9241" y="73753"/>
                  </a:lnTo>
                  <a:cubicBezTo>
                    <a:pt x="9241" y="73753"/>
                    <a:pt x="8507" y="49169"/>
                    <a:pt x="8907" y="38328"/>
                  </a:cubicBezTo>
                  <a:cubicBezTo>
                    <a:pt x="9407" y="26486"/>
                    <a:pt x="13143" y="0"/>
                    <a:pt x="1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4672223" y="4267814"/>
              <a:ext cx="172964" cy="54914"/>
            </a:xfrm>
            <a:custGeom>
              <a:avLst/>
              <a:gdLst/>
              <a:ahLst/>
              <a:cxnLst/>
              <a:rect l="l" t="t" r="r" b="b"/>
              <a:pathLst>
                <a:path w="6205" h="1970" extrusionOk="0">
                  <a:moveTo>
                    <a:pt x="6205" y="1"/>
                  </a:moveTo>
                  <a:lnTo>
                    <a:pt x="0" y="201"/>
                  </a:lnTo>
                  <a:lnTo>
                    <a:pt x="434" y="1969"/>
                  </a:lnTo>
                  <a:lnTo>
                    <a:pt x="5938" y="1969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4718719" y="2401830"/>
              <a:ext cx="182275" cy="729712"/>
            </a:xfrm>
            <a:custGeom>
              <a:avLst/>
              <a:gdLst/>
              <a:ahLst/>
              <a:cxnLst/>
              <a:rect l="l" t="t" r="r" b="b"/>
              <a:pathLst>
                <a:path w="6539" h="26178" extrusionOk="0">
                  <a:moveTo>
                    <a:pt x="4977" y="1"/>
                  </a:moveTo>
                  <a:cubicBezTo>
                    <a:pt x="4564" y="1"/>
                    <a:pt x="4076" y="501"/>
                    <a:pt x="3503" y="1660"/>
                  </a:cubicBezTo>
                  <a:cubicBezTo>
                    <a:pt x="0" y="8665"/>
                    <a:pt x="2802" y="21407"/>
                    <a:pt x="4036" y="26177"/>
                  </a:cubicBezTo>
                  <a:cubicBezTo>
                    <a:pt x="4637" y="19039"/>
                    <a:pt x="5704" y="10333"/>
                    <a:pt x="6538" y="3895"/>
                  </a:cubicBezTo>
                  <a:cubicBezTo>
                    <a:pt x="6217" y="1604"/>
                    <a:pt x="5717" y="1"/>
                    <a:pt x="4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4750331" y="2261197"/>
              <a:ext cx="550475" cy="2030777"/>
            </a:xfrm>
            <a:custGeom>
              <a:avLst/>
              <a:gdLst/>
              <a:ahLst/>
              <a:cxnLst/>
              <a:rect l="l" t="t" r="r" b="b"/>
              <a:pathLst>
                <a:path w="19748" h="72853" extrusionOk="0">
                  <a:moveTo>
                    <a:pt x="10408" y="0"/>
                  </a:moveTo>
                  <a:lnTo>
                    <a:pt x="0" y="33"/>
                  </a:lnTo>
                  <a:cubicBezTo>
                    <a:pt x="0" y="33"/>
                    <a:pt x="3203" y="27953"/>
                    <a:pt x="5638" y="36893"/>
                  </a:cubicBezTo>
                  <a:cubicBezTo>
                    <a:pt x="8506" y="47534"/>
                    <a:pt x="15044" y="72852"/>
                    <a:pt x="15044" y="72852"/>
                  </a:cubicBezTo>
                  <a:lnTo>
                    <a:pt x="19748" y="72218"/>
                  </a:lnTo>
                  <a:cubicBezTo>
                    <a:pt x="19748" y="72218"/>
                    <a:pt x="15545" y="44098"/>
                    <a:pt x="14177" y="38227"/>
                  </a:cubicBezTo>
                  <a:cubicBezTo>
                    <a:pt x="11208" y="25719"/>
                    <a:pt x="14177" y="7839"/>
                    <a:pt x="10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5129694" y="4217610"/>
              <a:ext cx="190665" cy="82789"/>
            </a:xfrm>
            <a:custGeom>
              <a:avLst/>
              <a:gdLst/>
              <a:ahLst/>
              <a:cxnLst/>
              <a:rect l="l" t="t" r="r" b="b"/>
              <a:pathLst>
                <a:path w="6840" h="2970" extrusionOk="0">
                  <a:moveTo>
                    <a:pt x="6839" y="1"/>
                  </a:moveTo>
                  <a:lnTo>
                    <a:pt x="1" y="1235"/>
                  </a:lnTo>
                  <a:lnTo>
                    <a:pt x="868" y="2969"/>
                  </a:lnTo>
                  <a:lnTo>
                    <a:pt x="6739" y="2202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4809846" y="1331229"/>
              <a:ext cx="21408" cy="28126"/>
            </a:xfrm>
            <a:custGeom>
              <a:avLst/>
              <a:gdLst/>
              <a:ahLst/>
              <a:cxnLst/>
              <a:rect l="l" t="t" r="r" b="b"/>
              <a:pathLst>
                <a:path w="768" h="1009" extrusionOk="0">
                  <a:moveTo>
                    <a:pt x="430" y="0"/>
                  </a:moveTo>
                  <a:cubicBezTo>
                    <a:pt x="272" y="0"/>
                    <a:pt x="98" y="190"/>
                    <a:pt x="67" y="438"/>
                  </a:cubicBezTo>
                  <a:cubicBezTo>
                    <a:pt x="0" y="704"/>
                    <a:pt x="134" y="971"/>
                    <a:pt x="300" y="1005"/>
                  </a:cubicBezTo>
                  <a:cubicBezTo>
                    <a:pt x="315" y="1007"/>
                    <a:pt x="329" y="1008"/>
                    <a:pt x="344" y="1008"/>
                  </a:cubicBezTo>
                  <a:cubicBezTo>
                    <a:pt x="524" y="1008"/>
                    <a:pt x="672" y="816"/>
                    <a:pt x="734" y="538"/>
                  </a:cubicBezTo>
                  <a:cubicBezTo>
                    <a:pt x="767" y="271"/>
                    <a:pt x="667" y="4"/>
                    <a:pt x="467" y="4"/>
                  </a:cubicBezTo>
                  <a:cubicBezTo>
                    <a:pt x="455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4723347" y="1315424"/>
              <a:ext cx="20488" cy="28126"/>
            </a:xfrm>
            <a:custGeom>
              <a:avLst/>
              <a:gdLst/>
              <a:ahLst/>
              <a:cxnLst/>
              <a:rect l="l" t="t" r="r" b="b"/>
              <a:pathLst>
                <a:path w="735" h="1009" extrusionOk="0">
                  <a:moveTo>
                    <a:pt x="424" y="0"/>
                  </a:moveTo>
                  <a:cubicBezTo>
                    <a:pt x="239" y="0"/>
                    <a:pt x="65" y="190"/>
                    <a:pt x="34" y="437"/>
                  </a:cubicBezTo>
                  <a:cubicBezTo>
                    <a:pt x="1" y="738"/>
                    <a:pt x="101" y="971"/>
                    <a:pt x="268" y="1005"/>
                  </a:cubicBezTo>
                  <a:cubicBezTo>
                    <a:pt x="282" y="1007"/>
                    <a:pt x="297" y="1008"/>
                    <a:pt x="311" y="1008"/>
                  </a:cubicBezTo>
                  <a:cubicBezTo>
                    <a:pt x="492" y="1008"/>
                    <a:pt x="640" y="818"/>
                    <a:pt x="701" y="571"/>
                  </a:cubicBezTo>
                  <a:cubicBezTo>
                    <a:pt x="735" y="271"/>
                    <a:pt x="635" y="37"/>
                    <a:pt x="468" y="4"/>
                  </a:cubicBezTo>
                  <a:cubicBezTo>
                    <a:pt x="453" y="1"/>
                    <a:pt x="439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4720559" y="1308064"/>
              <a:ext cx="17701" cy="10397"/>
            </a:xfrm>
            <a:custGeom>
              <a:avLst/>
              <a:gdLst/>
              <a:ahLst/>
              <a:cxnLst/>
              <a:rect l="l" t="t" r="r" b="b"/>
              <a:pathLst>
                <a:path w="635" h="373" extrusionOk="0">
                  <a:moveTo>
                    <a:pt x="1" y="1"/>
                  </a:moveTo>
                  <a:cubicBezTo>
                    <a:pt x="1" y="1"/>
                    <a:pt x="176" y="373"/>
                    <a:pt x="437" y="373"/>
                  </a:cubicBezTo>
                  <a:cubicBezTo>
                    <a:pt x="498" y="373"/>
                    <a:pt x="565" y="352"/>
                    <a:pt x="635" y="3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4727082" y="1348066"/>
              <a:ext cx="36293" cy="55025"/>
            </a:xfrm>
            <a:custGeom>
              <a:avLst/>
              <a:gdLst/>
              <a:ahLst/>
              <a:cxnLst/>
              <a:rect l="l" t="t" r="r" b="b"/>
              <a:pathLst>
                <a:path w="1302" h="1974" extrusionOk="0">
                  <a:moveTo>
                    <a:pt x="1301" y="0"/>
                  </a:moveTo>
                  <a:cubicBezTo>
                    <a:pt x="934" y="601"/>
                    <a:pt x="501" y="1134"/>
                    <a:pt x="0" y="1601"/>
                  </a:cubicBezTo>
                  <a:cubicBezTo>
                    <a:pt x="240" y="1841"/>
                    <a:pt x="534" y="1973"/>
                    <a:pt x="858" y="1973"/>
                  </a:cubicBezTo>
                  <a:cubicBezTo>
                    <a:pt x="894" y="1973"/>
                    <a:pt x="931" y="1972"/>
                    <a:pt x="968" y="1968"/>
                  </a:cubicBezTo>
                  <a:lnTo>
                    <a:pt x="1301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4773579" y="1418035"/>
              <a:ext cx="61381" cy="21185"/>
            </a:xfrm>
            <a:custGeom>
              <a:avLst/>
              <a:gdLst/>
              <a:ahLst/>
              <a:cxnLst/>
              <a:rect l="l" t="t" r="r" b="b"/>
              <a:pathLst>
                <a:path w="2202" h="760" extrusionOk="0">
                  <a:moveTo>
                    <a:pt x="2102" y="0"/>
                  </a:moveTo>
                  <a:cubicBezTo>
                    <a:pt x="2077" y="0"/>
                    <a:pt x="2052" y="9"/>
                    <a:pt x="2035" y="25"/>
                  </a:cubicBezTo>
                  <a:cubicBezTo>
                    <a:pt x="1637" y="397"/>
                    <a:pt x="1091" y="600"/>
                    <a:pt x="531" y="600"/>
                  </a:cubicBezTo>
                  <a:cubicBezTo>
                    <a:pt x="388" y="600"/>
                    <a:pt x="243" y="586"/>
                    <a:pt x="100" y="559"/>
                  </a:cubicBezTo>
                  <a:cubicBezTo>
                    <a:pt x="67" y="559"/>
                    <a:pt x="34" y="593"/>
                    <a:pt x="0" y="626"/>
                  </a:cubicBezTo>
                  <a:cubicBezTo>
                    <a:pt x="0" y="659"/>
                    <a:pt x="34" y="726"/>
                    <a:pt x="67" y="726"/>
                  </a:cubicBezTo>
                  <a:cubicBezTo>
                    <a:pt x="234" y="759"/>
                    <a:pt x="400" y="759"/>
                    <a:pt x="534" y="759"/>
                  </a:cubicBezTo>
                  <a:cubicBezTo>
                    <a:pt x="1134" y="759"/>
                    <a:pt x="1735" y="526"/>
                    <a:pt x="2168" y="126"/>
                  </a:cubicBezTo>
                  <a:cubicBezTo>
                    <a:pt x="2202" y="92"/>
                    <a:pt x="2202" y="59"/>
                    <a:pt x="2168" y="25"/>
                  </a:cubicBezTo>
                  <a:cubicBezTo>
                    <a:pt x="2152" y="9"/>
                    <a:pt x="2127" y="0"/>
                    <a:pt x="2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4921210" y="1361670"/>
              <a:ext cx="89507" cy="83095"/>
            </a:xfrm>
            <a:custGeom>
              <a:avLst/>
              <a:gdLst/>
              <a:ahLst/>
              <a:cxnLst/>
              <a:rect l="l" t="t" r="r" b="b"/>
              <a:pathLst>
                <a:path w="3211" h="2981" extrusionOk="0">
                  <a:moveTo>
                    <a:pt x="1853" y="0"/>
                  </a:moveTo>
                  <a:cubicBezTo>
                    <a:pt x="1085" y="0"/>
                    <a:pt x="427" y="893"/>
                    <a:pt x="208" y="1580"/>
                  </a:cubicBezTo>
                  <a:cubicBezTo>
                    <a:pt x="0" y="2294"/>
                    <a:pt x="269" y="2980"/>
                    <a:pt x="943" y="2980"/>
                  </a:cubicBezTo>
                  <a:cubicBezTo>
                    <a:pt x="1025" y="2980"/>
                    <a:pt x="1114" y="2970"/>
                    <a:pt x="1209" y="2948"/>
                  </a:cubicBezTo>
                  <a:cubicBezTo>
                    <a:pt x="1843" y="2748"/>
                    <a:pt x="2410" y="2348"/>
                    <a:pt x="2743" y="1781"/>
                  </a:cubicBezTo>
                  <a:cubicBezTo>
                    <a:pt x="3210" y="1080"/>
                    <a:pt x="2810" y="146"/>
                    <a:pt x="2009" y="13"/>
                  </a:cubicBezTo>
                  <a:cubicBezTo>
                    <a:pt x="1957" y="4"/>
                    <a:pt x="1905" y="0"/>
                    <a:pt x="1853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4827491" y="1288300"/>
              <a:ext cx="40029" cy="31889"/>
            </a:xfrm>
            <a:custGeom>
              <a:avLst/>
              <a:gdLst/>
              <a:ahLst/>
              <a:cxnLst/>
              <a:rect l="l" t="t" r="r" b="b"/>
              <a:pathLst>
                <a:path w="1436" h="1144" extrusionOk="0">
                  <a:moveTo>
                    <a:pt x="151" y="1"/>
                  </a:moveTo>
                  <a:cubicBezTo>
                    <a:pt x="79" y="1"/>
                    <a:pt x="34" y="61"/>
                    <a:pt x="34" y="143"/>
                  </a:cubicBezTo>
                  <a:cubicBezTo>
                    <a:pt x="1" y="243"/>
                    <a:pt x="68" y="310"/>
                    <a:pt x="168" y="310"/>
                  </a:cubicBezTo>
                  <a:cubicBezTo>
                    <a:pt x="568" y="410"/>
                    <a:pt x="935" y="677"/>
                    <a:pt x="1102" y="1044"/>
                  </a:cubicBezTo>
                  <a:cubicBezTo>
                    <a:pt x="1135" y="1110"/>
                    <a:pt x="1168" y="1110"/>
                    <a:pt x="1202" y="1144"/>
                  </a:cubicBezTo>
                  <a:lnTo>
                    <a:pt x="1335" y="1144"/>
                  </a:lnTo>
                  <a:cubicBezTo>
                    <a:pt x="1402" y="1077"/>
                    <a:pt x="1435" y="977"/>
                    <a:pt x="1402" y="910"/>
                  </a:cubicBezTo>
                  <a:cubicBezTo>
                    <a:pt x="1168" y="410"/>
                    <a:pt x="735" y="76"/>
                    <a:pt x="201" y="9"/>
                  </a:cubicBezTo>
                  <a:cubicBezTo>
                    <a:pt x="183" y="4"/>
                    <a:pt x="167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4705701" y="1261233"/>
              <a:ext cx="45576" cy="22690"/>
            </a:xfrm>
            <a:custGeom>
              <a:avLst/>
              <a:gdLst/>
              <a:ahLst/>
              <a:cxnLst/>
              <a:rect l="l" t="t" r="r" b="b"/>
              <a:pathLst>
                <a:path w="1635" h="814" extrusionOk="0">
                  <a:moveTo>
                    <a:pt x="1298" y="0"/>
                  </a:moveTo>
                  <a:cubicBezTo>
                    <a:pt x="835" y="0"/>
                    <a:pt x="387" y="197"/>
                    <a:pt x="67" y="547"/>
                  </a:cubicBezTo>
                  <a:cubicBezTo>
                    <a:pt x="0" y="614"/>
                    <a:pt x="0" y="714"/>
                    <a:pt x="67" y="780"/>
                  </a:cubicBezTo>
                  <a:cubicBezTo>
                    <a:pt x="100" y="814"/>
                    <a:pt x="134" y="814"/>
                    <a:pt x="200" y="814"/>
                  </a:cubicBezTo>
                  <a:cubicBezTo>
                    <a:pt x="234" y="814"/>
                    <a:pt x="267" y="780"/>
                    <a:pt x="300" y="747"/>
                  </a:cubicBezTo>
                  <a:cubicBezTo>
                    <a:pt x="556" y="491"/>
                    <a:pt x="885" y="332"/>
                    <a:pt x="1245" y="332"/>
                  </a:cubicBezTo>
                  <a:cubicBezTo>
                    <a:pt x="1307" y="332"/>
                    <a:pt x="1371" y="337"/>
                    <a:pt x="1434" y="347"/>
                  </a:cubicBezTo>
                  <a:cubicBezTo>
                    <a:pt x="1501" y="347"/>
                    <a:pt x="1601" y="313"/>
                    <a:pt x="1635" y="213"/>
                  </a:cubicBezTo>
                  <a:cubicBezTo>
                    <a:pt x="1635" y="113"/>
                    <a:pt x="1568" y="46"/>
                    <a:pt x="1501" y="13"/>
                  </a:cubicBezTo>
                  <a:cubicBezTo>
                    <a:pt x="1433" y="5"/>
                    <a:pt x="1366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5157597" y="4404072"/>
              <a:ext cx="52098" cy="23108"/>
            </a:xfrm>
            <a:custGeom>
              <a:avLst/>
              <a:gdLst/>
              <a:ahLst/>
              <a:cxnLst/>
              <a:rect l="l" t="t" r="r" b="b"/>
              <a:pathLst>
                <a:path w="1869" h="829" extrusionOk="0">
                  <a:moveTo>
                    <a:pt x="550" y="154"/>
                  </a:moveTo>
                  <a:cubicBezTo>
                    <a:pt x="842" y="154"/>
                    <a:pt x="1257" y="228"/>
                    <a:pt x="1568" y="317"/>
                  </a:cubicBezTo>
                  <a:lnTo>
                    <a:pt x="1568" y="350"/>
                  </a:lnTo>
                  <a:cubicBezTo>
                    <a:pt x="1171" y="549"/>
                    <a:pt x="811" y="655"/>
                    <a:pt x="570" y="655"/>
                  </a:cubicBezTo>
                  <a:cubicBezTo>
                    <a:pt x="487" y="655"/>
                    <a:pt x="419" y="642"/>
                    <a:pt x="368" y="617"/>
                  </a:cubicBezTo>
                  <a:cubicBezTo>
                    <a:pt x="268" y="550"/>
                    <a:pt x="201" y="450"/>
                    <a:pt x="201" y="350"/>
                  </a:cubicBezTo>
                  <a:cubicBezTo>
                    <a:pt x="201" y="317"/>
                    <a:pt x="201" y="250"/>
                    <a:pt x="234" y="217"/>
                  </a:cubicBezTo>
                  <a:cubicBezTo>
                    <a:pt x="290" y="172"/>
                    <a:pt x="405" y="154"/>
                    <a:pt x="550" y="154"/>
                  </a:cubicBezTo>
                  <a:close/>
                  <a:moveTo>
                    <a:pt x="582" y="0"/>
                  </a:moveTo>
                  <a:cubicBezTo>
                    <a:pt x="393" y="0"/>
                    <a:pt x="229" y="32"/>
                    <a:pt x="134" y="117"/>
                  </a:cubicBezTo>
                  <a:cubicBezTo>
                    <a:pt x="67" y="183"/>
                    <a:pt x="1" y="283"/>
                    <a:pt x="34" y="383"/>
                  </a:cubicBezTo>
                  <a:cubicBezTo>
                    <a:pt x="34" y="517"/>
                    <a:pt x="134" y="650"/>
                    <a:pt x="234" y="750"/>
                  </a:cubicBezTo>
                  <a:lnTo>
                    <a:pt x="268" y="784"/>
                  </a:lnTo>
                  <a:cubicBezTo>
                    <a:pt x="343" y="815"/>
                    <a:pt x="430" y="829"/>
                    <a:pt x="524" y="829"/>
                  </a:cubicBezTo>
                  <a:cubicBezTo>
                    <a:pt x="932" y="829"/>
                    <a:pt x="1477" y="573"/>
                    <a:pt x="1802" y="383"/>
                  </a:cubicBezTo>
                  <a:cubicBezTo>
                    <a:pt x="1835" y="350"/>
                    <a:pt x="1869" y="350"/>
                    <a:pt x="1869" y="317"/>
                  </a:cubicBezTo>
                  <a:cubicBezTo>
                    <a:pt x="1869" y="283"/>
                    <a:pt x="1835" y="250"/>
                    <a:pt x="1802" y="250"/>
                  </a:cubicBezTo>
                  <a:cubicBezTo>
                    <a:pt x="1706" y="202"/>
                    <a:pt x="1062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5172483" y="4376865"/>
              <a:ext cx="37213" cy="37910"/>
            </a:xfrm>
            <a:custGeom>
              <a:avLst/>
              <a:gdLst/>
              <a:ahLst/>
              <a:cxnLst/>
              <a:rect l="l" t="t" r="r" b="b"/>
              <a:pathLst>
                <a:path w="1335" h="1360" extrusionOk="0">
                  <a:moveTo>
                    <a:pt x="397" y="167"/>
                  </a:moveTo>
                  <a:cubicBezTo>
                    <a:pt x="434" y="167"/>
                    <a:pt x="467" y="175"/>
                    <a:pt x="501" y="192"/>
                  </a:cubicBezTo>
                  <a:cubicBezTo>
                    <a:pt x="534" y="192"/>
                    <a:pt x="534" y="192"/>
                    <a:pt x="567" y="225"/>
                  </a:cubicBezTo>
                  <a:cubicBezTo>
                    <a:pt x="834" y="459"/>
                    <a:pt x="1034" y="792"/>
                    <a:pt x="1135" y="1159"/>
                  </a:cubicBezTo>
                  <a:cubicBezTo>
                    <a:pt x="734" y="992"/>
                    <a:pt x="201" y="559"/>
                    <a:pt x="167" y="325"/>
                  </a:cubicBezTo>
                  <a:cubicBezTo>
                    <a:pt x="167" y="292"/>
                    <a:pt x="167" y="225"/>
                    <a:pt x="267" y="192"/>
                  </a:cubicBezTo>
                  <a:cubicBezTo>
                    <a:pt x="317" y="175"/>
                    <a:pt x="359" y="167"/>
                    <a:pt x="397" y="167"/>
                  </a:cubicBezTo>
                  <a:close/>
                  <a:moveTo>
                    <a:pt x="397" y="0"/>
                  </a:moveTo>
                  <a:cubicBezTo>
                    <a:pt x="334" y="0"/>
                    <a:pt x="267" y="8"/>
                    <a:pt x="201" y="25"/>
                  </a:cubicBezTo>
                  <a:cubicBezTo>
                    <a:pt x="67" y="58"/>
                    <a:pt x="0" y="192"/>
                    <a:pt x="0" y="325"/>
                  </a:cubicBezTo>
                  <a:cubicBezTo>
                    <a:pt x="34" y="592"/>
                    <a:pt x="367" y="892"/>
                    <a:pt x="701" y="1126"/>
                  </a:cubicBezTo>
                  <a:cubicBezTo>
                    <a:pt x="868" y="1226"/>
                    <a:pt x="1068" y="1293"/>
                    <a:pt x="1268" y="1359"/>
                  </a:cubicBezTo>
                  <a:cubicBezTo>
                    <a:pt x="1268" y="1359"/>
                    <a:pt x="1301" y="1359"/>
                    <a:pt x="1335" y="1326"/>
                  </a:cubicBezTo>
                  <a:cubicBezTo>
                    <a:pt x="1335" y="1326"/>
                    <a:pt x="1335" y="1293"/>
                    <a:pt x="1335" y="1259"/>
                  </a:cubicBezTo>
                  <a:cubicBezTo>
                    <a:pt x="1335" y="1226"/>
                    <a:pt x="1034" y="259"/>
                    <a:pt x="567" y="25"/>
                  </a:cubicBezTo>
                  <a:cubicBezTo>
                    <a:pt x="517" y="8"/>
                    <a:pt x="459" y="0"/>
                    <a:pt x="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4651762" y="4430219"/>
              <a:ext cx="60461" cy="25478"/>
            </a:xfrm>
            <a:custGeom>
              <a:avLst/>
              <a:gdLst/>
              <a:ahLst/>
              <a:cxnLst/>
              <a:rect l="l" t="t" r="r" b="b"/>
              <a:pathLst>
                <a:path w="2169" h="914" extrusionOk="0">
                  <a:moveTo>
                    <a:pt x="367" y="179"/>
                  </a:moveTo>
                  <a:cubicBezTo>
                    <a:pt x="868" y="246"/>
                    <a:pt x="1368" y="413"/>
                    <a:pt x="1835" y="680"/>
                  </a:cubicBezTo>
                  <a:cubicBezTo>
                    <a:pt x="1547" y="717"/>
                    <a:pt x="1283" y="736"/>
                    <a:pt x="1055" y="736"/>
                  </a:cubicBezTo>
                  <a:cubicBezTo>
                    <a:pt x="674" y="736"/>
                    <a:pt x="392" y="684"/>
                    <a:pt x="267" y="580"/>
                  </a:cubicBezTo>
                  <a:cubicBezTo>
                    <a:pt x="201" y="513"/>
                    <a:pt x="167" y="413"/>
                    <a:pt x="167" y="313"/>
                  </a:cubicBezTo>
                  <a:cubicBezTo>
                    <a:pt x="167" y="279"/>
                    <a:pt x="201" y="246"/>
                    <a:pt x="234" y="213"/>
                  </a:cubicBezTo>
                  <a:cubicBezTo>
                    <a:pt x="267" y="179"/>
                    <a:pt x="334" y="179"/>
                    <a:pt x="367" y="179"/>
                  </a:cubicBezTo>
                  <a:close/>
                  <a:moveTo>
                    <a:pt x="381" y="0"/>
                  </a:moveTo>
                  <a:cubicBezTo>
                    <a:pt x="295" y="0"/>
                    <a:pt x="222" y="14"/>
                    <a:pt x="167" y="46"/>
                  </a:cubicBezTo>
                  <a:cubicBezTo>
                    <a:pt x="67" y="113"/>
                    <a:pt x="34" y="179"/>
                    <a:pt x="34" y="279"/>
                  </a:cubicBezTo>
                  <a:cubicBezTo>
                    <a:pt x="0" y="446"/>
                    <a:pt x="67" y="580"/>
                    <a:pt x="167" y="680"/>
                  </a:cubicBezTo>
                  <a:cubicBezTo>
                    <a:pt x="401" y="846"/>
                    <a:pt x="701" y="913"/>
                    <a:pt x="1001" y="913"/>
                  </a:cubicBezTo>
                  <a:cubicBezTo>
                    <a:pt x="1368" y="880"/>
                    <a:pt x="1735" y="846"/>
                    <a:pt x="2102" y="780"/>
                  </a:cubicBezTo>
                  <a:cubicBezTo>
                    <a:pt x="2135" y="746"/>
                    <a:pt x="2169" y="746"/>
                    <a:pt x="2169" y="713"/>
                  </a:cubicBezTo>
                  <a:cubicBezTo>
                    <a:pt x="2169" y="680"/>
                    <a:pt x="2169" y="613"/>
                    <a:pt x="2135" y="613"/>
                  </a:cubicBezTo>
                  <a:cubicBezTo>
                    <a:pt x="1991" y="555"/>
                    <a:pt x="927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4673142" y="4408225"/>
              <a:ext cx="38161" cy="43736"/>
            </a:xfrm>
            <a:custGeom>
              <a:avLst/>
              <a:gdLst/>
              <a:ahLst/>
              <a:cxnLst/>
              <a:rect l="l" t="t" r="r" b="b"/>
              <a:pathLst>
                <a:path w="1369" h="1569" extrusionOk="0">
                  <a:moveTo>
                    <a:pt x="468" y="168"/>
                  </a:moveTo>
                  <a:cubicBezTo>
                    <a:pt x="568" y="168"/>
                    <a:pt x="668" y="201"/>
                    <a:pt x="734" y="268"/>
                  </a:cubicBezTo>
                  <a:cubicBezTo>
                    <a:pt x="1001" y="568"/>
                    <a:pt x="1168" y="935"/>
                    <a:pt x="1201" y="1335"/>
                  </a:cubicBezTo>
                  <a:cubicBezTo>
                    <a:pt x="768" y="1102"/>
                    <a:pt x="201" y="501"/>
                    <a:pt x="267" y="268"/>
                  </a:cubicBezTo>
                  <a:cubicBezTo>
                    <a:pt x="267" y="234"/>
                    <a:pt x="267" y="168"/>
                    <a:pt x="401" y="168"/>
                  </a:cubicBezTo>
                  <a:close/>
                  <a:moveTo>
                    <a:pt x="401" y="1"/>
                  </a:moveTo>
                  <a:cubicBezTo>
                    <a:pt x="167" y="34"/>
                    <a:pt x="101" y="134"/>
                    <a:pt x="101" y="234"/>
                  </a:cubicBezTo>
                  <a:cubicBezTo>
                    <a:pt x="1" y="635"/>
                    <a:pt x="835" y="1402"/>
                    <a:pt x="1268" y="1569"/>
                  </a:cubicBezTo>
                  <a:lnTo>
                    <a:pt x="1335" y="1569"/>
                  </a:lnTo>
                  <a:cubicBezTo>
                    <a:pt x="1368" y="1535"/>
                    <a:pt x="1368" y="1502"/>
                    <a:pt x="1368" y="1502"/>
                  </a:cubicBezTo>
                  <a:cubicBezTo>
                    <a:pt x="1368" y="1435"/>
                    <a:pt x="1302" y="501"/>
                    <a:pt x="868" y="134"/>
                  </a:cubicBezTo>
                  <a:cubicBezTo>
                    <a:pt x="734" y="34"/>
                    <a:pt x="568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4634088" y="2235161"/>
              <a:ext cx="424035" cy="43708"/>
            </a:xfrm>
            <a:custGeom>
              <a:avLst/>
              <a:gdLst/>
              <a:ahLst/>
              <a:cxnLst/>
              <a:rect l="l" t="t" r="r" b="b"/>
              <a:pathLst>
                <a:path w="15212" h="1568" extrusionOk="0">
                  <a:moveTo>
                    <a:pt x="234" y="0"/>
                  </a:moveTo>
                  <a:cubicBezTo>
                    <a:pt x="101" y="0"/>
                    <a:pt x="1" y="100"/>
                    <a:pt x="1" y="167"/>
                  </a:cubicBezTo>
                  <a:lnTo>
                    <a:pt x="101" y="1434"/>
                  </a:lnTo>
                  <a:cubicBezTo>
                    <a:pt x="134" y="1501"/>
                    <a:pt x="234" y="1568"/>
                    <a:pt x="368" y="1568"/>
                  </a:cubicBezTo>
                  <a:lnTo>
                    <a:pt x="14945" y="1568"/>
                  </a:lnTo>
                  <a:cubicBezTo>
                    <a:pt x="15078" y="1568"/>
                    <a:pt x="15211" y="1468"/>
                    <a:pt x="15178" y="1368"/>
                  </a:cubicBezTo>
                  <a:lnTo>
                    <a:pt x="14811" y="134"/>
                  </a:lnTo>
                  <a:cubicBezTo>
                    <a:pt x="14744" y="33"/>
                    <a:pt x="14644" y="0"/>
                    <a:pt x="145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4984655" y="2231425"/>
              <a:ext cx="23276" cy="52098"/>
            </a:xfrm>
            <a:custGeom>
              <a:avLst/>
              <a:gdLst/>
              <a:ahLst/>
              <a:cxnLst/>
              <a:rect l="l" t="t" r="r" b="b"/>
              <a:pathLst>
                <a:path w="835" h="1869" extrusionOk="0">
                  <a:moveTo>
                    <a:pt x="134" y="1"/>
                  </a:moveTo>
                  <a:cubicBezTo>
                    <a:pt x="34" y="1"/>
                    <a:pt x="0" y="67"/>
                    <a:pt x="0" y="101"/>
                  </a:cubicBezTo>
                  <a:lnTo>
                    <a:pt x="167" y="1769"/>
                  </a:lnTo>
                  <a:cubicBezTo>
                    <a:pt x="167" y="1835"/>
                    <a:pt x="234" y="1869"/>
                    <a:pt x="334" y="1869"/>
                  </a:cubicBezTo>
                  <a:lnTo>
                    <a:pt x="701" y="1869"/>
                  </a:lnTo>
                  <a:cubicBezTo>
                    <a:pt x="767" y="1869"/>
                    <a:pt x="834" y="1835"/>
                    <a:pt x="834" y="1769"/>
                  </a:cubicBezTo>
                  <a:lnTo>
                    <a:pt x="667" y="101"/>
                  </a:lnTo>
                  <a:cubicBezTo>
                    <a:pt x="667" y="67"/>
                    <a:pt x="567" y="1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4664780" y="2231425"/>
              <a:ext cx="24196" cy="52098"/>
            </a:xfrm>
            <a:custGeom>
              <a:avLst/>
              <a:gdLst/>
              <a:ahLst/>
              <a:cxnLst/>
              <a:rect l="l" t="t" r="r" b="b"/>
              <a:pathLst>
                <a:path w="868" h="1869" extrusionOk="0">
                  <a:moveTo>
                    <a:pt x="134" y="1"/>
                  </a:moveTo>
                  <a:cubicBezTo>
                    <a:pt x="34" y="1"/>
                    <a:pt x="0" y="67"/>
                    <a:pt x="0" y="101"/>
                  </a:cubicBezTo>
                  <a:lnTo>
                    <a:pt x="167" y="1769"/>
                  </a:lnTo>
                  <a:cubicBezTo>
                    <a:pt x="201" y="1835"/>
                    <a:pt x="267" y="1869"/>
                    <a:pt x="334" y="1869"/>
                  </a:cubicBezTo>
                  <a:lnTo>
                    <a:pt x="734" y="1869"/>
                  </a:lnTo>
                  <a:cubicBezTo>
                    <a:pt x="801" y="1869"/>
                    <a:pt x="868" y="1835"/>
                    <a:pt x="834" y="1769"/>
                  </a:cubicBezTo>
                  <a:lnTo>
                    <a:pt x="668" y="101"/>
                  </a:lnTo>
                  <a:cubicBezTo>
                    <a:pt x="668" y="67"/>
                    <a:pt x="601" y="1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4823784" y="2231425"/>
              <a:ext cx="24196" cy="52098"/>
            </a:xfrm>
            <a:custGeom>
              <a:avLst/>
              <a:gdLst/>
              <a:ahLst/>
              <a:cxnLst/>
              <a:rect l="l" t="t" r="r" b="b"/>
              <a:pathLst>
                <a:path w="868" h="1869" extrusionOk="0">
                  <a:moveTo>
                    <a:pt x="134" y="1"/>
                  </a:moveTo>
                  <a:cubicBezTo>
                    <a:pt x="67" y="1"/>
                    <a:pt x="0" y="67"/>
                    <a:pt x="34" y="101"/>
                  </a:cubicBezTo>
                  <a:lnTo>
                    <a:pt x="201" y="1769"/>
                  </a:lnTo>
                  <a:cubicBezTo>
                    <a:pt x="201" y="1835"/>
                    <a:pt x="267" y="1869"/>
                    <a:pt x="334" y="1869"/>
                  </a:cubicBezTo>
                  <a:lnTo>
                    <a:pt x="734" y="1869"/>
                  </a:lnTo>
                  <a:cubicBezTo>
                    <a:pt x="801" y="1869"/>
                    <a:pt x="868" y="1835"/>
                    <a:pt x="868" y="1769"/>
                  </a:cubicBezTo>
                  <a:lnTo>
                    <a:pt x="668" y="101"/>
                  </a:lnTo>
                  <a:cubicBezTo>
                    <a:pt x="668" y="67"/>
                    <a:pt x="601" y="1"/>
                    <a:pt x="5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4807978" y="1322950"/>
              <a:ext cx="17701" cy="10732"/>
            </a:xfrm>
            <a:custGeom>
              <a:avLst/>
              <a:gdLst/>
              <a:ahLst/>
              <a:cxnLst/>
              <a:rect l="l" t="t" r="r" b="b"/>
              <a:pathLst>
                <a:path w="635" h="385" extrusionOk="0">
                  <a:moveTo>
                    <a:pt x="0" y="1"/>
                  </a:moveTo>
                  <a:cubicBezTo>
                    <a:pt x="0" y="1"/>
                    <a:pt x="150" y="385"/>
                    <a:pt x="415" y="385"/>
                  </a:cubicBezTo>
                  <a:cubicBezTo>
                    <a:pt x="481" y="385"/>
                    <a:pt x="554" y="361"/>
                    <a:pt x="634" y="3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4524369" y="1639118"/>
              <a:ext cx="753182" cy="2219519"/>
            </a:xfrm>
            <a:custGeom>
              <a:avLst/>
              <a:gdLst/>
              <a:ahLst/>
              <a:cxnLst/>
              <a:rect l="l" t="t" r="r" b="b"/>
              <a:pathLst>
                <a:path w="27020" h="79624" extrusionOk="0">
                  <a:moveTo>
                    <a:pt x="8673" y="0"/>
                  </a:moveTo>
                  <a:cubicBezTo>
                    <a:pt x="7005" y="134"/>
                    <a:pt x="3136" y="400"/>
                    <a:pt x="2269" y="1134"/>
                  </a:cubicBezTo>
                  <a:cubicBezTo>
                    <a:pt x="1435" y="1868"/>
                    <a:pt x="1135" y="16312"/>
                    <a:pt x="1835" y="21415"/>
                  </a:cubicBezTo>
                  <a:cubicBezTo>
                    <a:pt x="2536" y="26519"/>
                    <a:pt x="0" y="71151"/>
                    <a:pt x="1201" y="79624"/>
                  </a:cubicBezTo>
                  <a:cubicBezTo>
                    <a:pt x="6945" y="79204"/>
                    <a:pt x="9976" y="79119"/>
                    <a:pt x="11481" y="79119"/>
                  </a:cubicBezTo>
                  <a:cubicBezTo>
                    <a:pt x="12484" y="79119"/>
                    <a:pt x="12810" y="79157"/>
                    <a:pt x="12810" y="79157"/>
                  </a:cubicBezTo>
                  <a:lnTo>
                    <a:pt x="13177" y="76555"/>
                  </a:lnTo>
                  <a:lnTo>
                    <a:pt x="14211" y="79224"/>
                  </a:lnTo>
                  <a:cubicBezTo>
                    <a:pt x="14211" y="79224"/>
                    <a:pt x="19249" y="78777"/>
                    <a:pt x="23109" y="78777"/>
                  </a:cubicBezTo>
                  <a:cubicBezTo>
                    <a:pt x="24832" y="78777"/>
                    <a:pt x="26320" y="78866"/>
                    <a:pt x="27020" y="79123"/>
                  </a:cubicBezTo>
                  <a:cubicBezTo>
                    <a:pt x="26953" y="70784"/>
                    <a:pt x="23017" y="30055"/>
                    <a:pt x="19881" y="21716"/>
                  </a:cubicBezTo>
                  <a:cubicBezTo>
                    <a:pt x="20949" y="11275"/>
                    <a:pt x="22316" y="1568"/>
                    <a:pt x="21649" y="801"/>
                  </a:cubicBezTo>
                  <a:cubicBezTo>
                    <a:pt x="20949" y="34"/>
                    <a:pt x="15178" y="0"/>
                    <a:pt x="15178" y="0"/>
                  </a:cubicBezTo>
                  <a:cubicBezTo>
                    <a:pt x="14111" y="1134"/>
                    <a:pt x="12676" y="1835"/>
                    <a:pt x="11142" y="1935"/>
                  </a:cubicBezTo>
                  <a:cubicBezTo>
                    <a:pt x="11102" y="1936"/>
                    <a:pt x="11063" y="1936"/>
                    <a:pt x="11024" y="1936"/>
                  </a:cubicBezTo>
                  <a:cubicBezTo>
                    <a:pt x="8706" y="1936"/>
                    <a:pt x="8673" y="0"/>
                    <a:pt x="8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4524369" y="1639118"/>
              <a:ext cx="753182" cy="2219519"/>
            </a:xfrm>
            <a:custGeom>
              <a:avLst/>
              <a:gdLst/>
              <a:ahLst/>
              <a:cxnLst/>
              <a:rect l="l" t="t" r="r" b="b"/>
              <a:pathLst>
                <a:path w="27020" h="79624" extrusionOk="0">
                  <a:moveTo>
                    <a:pt x="8673" y="0"/>
                  </a:moveTo>
                  <a:cubicBezTo>
                    <a:pt x="7005" y="134"/>
                    <a:pt x="3136" y="400"/>
                    <a:pt x="2269" y="1134"/>
                  </a:cubicBezTo>
                  <a:cubicBezTo>
                    <a:pt x="1435" y="1868"/>
                    <a:pt x="1135" y="16312"/>
                    <a:pt x="1835" y="21415"/>
                  </a:cubicBezTo>
                  <a:cubicBezTo>
                    <a:pt x="2536" y="26519"/>
                    <a:pt x="0" y="71151"/>
                    <a:pt x="1201" y="79624"/>
                  </a:cubicBezTo>
                  <a:cubicBezTo>
                    <a:pt x="6945" y="79204"/>
                    <a:pt x="9976" y="79119"/>
                    <a:pt x="11481" y="79119"/>
                  </a:cubicBezTo>
                  <a:cubicBezTo>
                    <a:pt x="12484" y="79119"/>
                    <a:pt x="12810" y="79157"/>
                    <a:pt x="12810" y="79157"/>
                  </a:cubicBezTo>
                  <a:lnTo>
                    <a:pt x="13177" y="76555"/>
                  </a:lnTo>
                  <a:lnTo>
                    <a:pt x="14211" y="79224"/>
                  </a:lnTo>
                  <a:cubicBezTo>
                    <a:pt x="14211" y="79224"/>
                    <a:pt x="19249" y="78777"/>
                    <a:pt x="23109" y="78777"/>
                  </a:cubicBezTo>
                  <a:cubicBezTo>
                    <a:pt x="24832" y="78777"/>
                    <a:pt x="26320" y="78866"/>
                    <a:pt x="27020" y="79123"/>
                  </a:cubicBezTo>
                  <a:cubicBezTo>
                    <a:pt x="26953" y="70784"/>
                    <a:pt x="23017" y="30055"/>
                    <a:pt x="19881" y="21716"/>
                  </a:cubicBezTo>
                  <a:cubicBezTo>
                    <a:pt x="20949" y="11275"/>
                    <a:pt x="22316" y="1568"/>
                    <a:pt x="21649" y="801"/>
                  </a:cubicBezTo>
                  <a:cubicBezTo>
                    <a:pt x="20949" y="34"/>
                    <a:pt x="15178" y="0"/>
                    <a:pt x="15178" y="0"/>
                  </a:cubicBezTo>
                  <a:cubicBezTo>
                    <a:pt x="14111" y="1134"/>
                    <a:pt x="12676" y="1835"/>
                    <a:pt x="11142" y="1935"/>
                  </a:cubicBezTo>
                  <a:cubicBezTo>
                    <a:pt x="11102" y="1936"/>
                    <a:pt x="11063" y="1936"/>
                    <a:pt x="11024" y="1936"/>
                  </a:cubicBezTo>
                  <a:cubicBezTo>
                    <a:pt x="8706" y="1936"/>
                    <a:pt x="8673" y="0"/>
                    <a:pt x="8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4900972" y="2184928"/>
              <a:ext cx="181327" cy="65283"/>
            </a:xfrm>
            <a:custGeom>
              <a:avLst/>
              <a:gdLst/>
              <a:ahLst/>
              <a:cxnLst/>
              <a:rect l="l" t="t" r="r" b="b"/>
              <a:pathLst>
                <a:path w="6505" h="2342" extrusionOk="0">
                  <a:moveTo>
                    <a:pt x="0" y="1"/>
                  </a:moveTo>
                  <a:cubicBezTo>
                    <a:pt x="33" y="701"/>
                    <a:pt x="134" y="1402"/>
                    <a:pt x="334" y="2069"/>
                  </a:cubicBezTo>
                  <a:cubicBezTo>
                    <a:pt x="941" y="2272"/>
                    <a:pt x="2260" y="2342"/>
                    <a:pt x="3584" y="2342"/>
                  </a:cubicBezTo>
                  <a:cubicBezTo>
                    <a:pt x="4658" y="2342"/>
                    <a:pt x="5736" y="2296"/>
                    <a:pt x="6438" y="2236"/>
                  </a:cubicBezTo>
                  <a:lnTo>
                    <a:pt x="6405" y="2136"/>
                  </a:lnTo>
                  <a:lnTo>
                    <a:pt x="6505" y="1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5065551" y="1832521"/>
              <a:ext cx="54886" cy="204603"/>
            </a:xfrm>
            <a:custGeom>
              <a:avLst/>
              <a:gdLst/>
              <a:ahLst/>
              <a:cxnLst/>
              <a:rect l="l" t="t" r="r" b="b"/>
              <a:pathLst>
                <a:path w="1969" h="7340" extrusionOk="0">
                  <a:moveTo>
                    <a:pt x="0" y="0"/>
                  </a:moveTo>
                  <a:cubicBezTo>
                    <a:pt x="0" y="1935"/>
                    <a:pt x="367" y="5204"/>
                    <a:pt x="1301" y="7339"/>
                  </a:cubicBezTo>
                  <a:cubicBezTo>
                    <a:pt x="1535" y="5104"/>
                    <a:pt x="1768" y="3003"/>
                    <a:pt x="1968" y="11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4809846" y="1689546"/>
              <a:ext cx="85548" cy="2086360"/>
            </a:xfrm>
            <a:custGeom>
              <a:avLst/>
              <a:gdLst/>
              <a:ahLst/>
              <a:cxnLst/>
              <a:rect l="l" t="t" r="r" b="b"/>
              <a:pathLst>
                <a:path w="3069" h="74847" extrusionOk="0">
                  <a:moveTo>
                    <a:pt x="517" y="1"/>
                  </a:moveTo>
                  <a:cubicBezTo>
                    <a:pt x="459" y="1"/>
                    <a:pt x="400" y="42"/>
                    <a:pt x="400" y="126"/>
                  </a:cubicBezTo>
                  <a:cubicBezTo>
                    <a:pt x="400" y="193"/>
                    <a:pt x="134" y="6731"/>
                    <a:pt x="67" y="20707"/>
                  </a:cubicBezTo>
                  <a:cubicBezTo>
                    <a:pt x="0" y="43724"/>
                    <a:pt x="2802" y="74446"/>
                    <a:pt x="2835" y="74746"/>
                  </a:cubicBezTo>
                  <a:cubicBezTo>
                    <a:pt x="2835" y="74813"/>
                    <a:pt x="2902" y="74846"/>
                    <a:pt x="2936" y="74846"/>
                  </a:cubicBezTo>
                  <a:lnTo>
                    <a:pt x="2969" y="74846"/>
                  </a:lnTo>
                  <a:cubicBezTo>
                    <a:pt x="3036" y="74846"/>
                    <a:pt x="3069" y="74779"/>
                    <a:pt x="3069" y="74713"/>
                  </a:cubicBezTo>
                  <a:cubicBezTo>
                    <a:pt x="3036" y="74412"/>
                    <a:pt x="234" y="43724"/>
                    <a:pt x="300" y="20707"/>
                  </a:cubicBezTo>
                  <a:cubicBezTo>
                    <a:pt x="367" y="6731"/>
                    <a:pt x="634" y="193"/>
                    <a:pt x="634" y="126"/>
                  </a:cubicBezTo>
                  <a:cubicBezTo>
                    <a:pt x="634" y="42"/>
                    <a:pt x="576" y="1"/>
                    <a:pt x="5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4959372" y="2231537"/>
              <a:ext cx="132239" cy="141243"/>
            </a:xfrm>
            <a:custGeom>
              <a:avLst/>
              <a:gdLst/>
              <a:ahLst/>
              <a:cxnLst/>
              <a:rect l="l" t="t" r="r" b="b"/>
              <a:pathLst>
                <a:path w="4744" h="5067" extrusionOk="0">
                  <a:moveTo>
                    <a:pt x="142" y="0"/>
                  </a:moveTo>
                  <a:cubicBezTo>
                    <a:pt x="67" y="0"/>
                    <a:pt x="0" y="64"/>
                    <a:pt x="40" y="163"/>
                  </a:cubicBezTo>
                  <a:cubicBezTo>
                    <a:pt x="874" y="2298"/>
                    <a:pt x="2475" y="4033"/>
                    <a:pt x="4543" y="5067"/>
                  </a:cubicBezTo>
                  <a:lnTo>
                    <a:pt x="4610" y="5067"/>
                  </a:lnTo>
                  <a:cubicBezTo>
                    <a:pt x="4643" y="5067"/>
                    <a:pt x="4677" y="5034"/>
                    <a:pt x="4710" y="5000"/>
                  </a:cubicBezTo>
                  <a:cubicBezTo>
                    <a:pt x="4743" y="4934"/>
                    <a:pt x="4710" y="4867"/>
                    <a:pt x="4643" y="4833"/>
                  </a:cubicBezTo>
                  <a:cubicBezTo>
                    <a:pt x="2642" y="3833"/>
                    <a:pt x="1107" y="2165"/>
                    <a:pt x="273" y="97"/>
                  </a:cubicBezTo>
                  <a:cubicBezTo>
                    <a:pt x="247" y="29"/>
                    <a:pt x="19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4513218" y="1905054"/>
              <a:ext cx="349553" cy="396187"/>
            </a:xfrm>
            <a:custGeom>
              <a:avLst/>
              <a:gdLst/>
              <a:ahLst/>
              <a:cxnLst/>
              <a:rect l="l" t="t" r="r" b="b"/>
              <a:pathLst>
                <a:path w="12540" h="14213" extrusionOk="0">
                  <a:moveTo>
                    <a:pt x="734" y="0"/>
                  </a:moveTo>
                  <a:cubicBezTo>
                    <a:pt x="334" y="0"/>
                    <a:pt x="0" y="367"/>
                    <a:pt x="67" y="768"/>
                  </a:cubicBezTo>
                  <a:lnTo>
                    <a:pt x="1735" y="13443"/>
                  </a:lnTo>
                  <a:cubicBezTo>
                    <a:pt x="1801" y="13877"/>
                    <a:pt x="2135" y="14210"/>
                    <a:pt x="2602" y="14210"/>
                  </a:cubicBezTo>
                  <a:lnTo>
                    <a:pt x="11809" y="14210"/>
                  </a:lnTo>
                  <a:cubicBezTo>
                    <a:pt x="11826" y="14212"/>
                    <a:pt x="11842" y="14212"/>
                    <a:pt x="11859" y="14212"/>
                  </a:cubicBezTo>
                  <a:cubicBezTo>
                    <a:pt x="12265" y="14212"/>
                    <a:pt x="12540" y="13828"/>
                    <a:pt x="12476" y="13443"/>
                  </a:cubicBezTo>
                  <a:lnTo>
                    <a:pt x="10841" y="768"/>
                  </a:lnTo>
                  <a:cubicBezTo>
                    <a:pt x="10775" y="334"/>
                    <a:pt x="10408" y="34"/>
                    <a:pt x="9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4843297" y="2037102"/>
              <a:ext cx="88364" cy="118775"/>
            </a:xfrm>
            <a:custGeom>
              <a:avLst/>
              <a:gdLst/>
              <a:ahLst/>
              <a:cxnLst/>
              <a:rect l="l" t="t" r="r" b="b"/>
              <a:pathLst>
                <a:path w="3170" h="4261" extrusionOk="0">
                  <a:moveTo>
                    <a:pt x="201" y="0"/>
                  </a:moveTo>
                  <a:lnTo>
                    <a:pt x="1" y="3569"/>
                  </a:lnTo>
                  <a:cubicBezTo>
                    <a:pt x="1" y="3569"/>
                    <a:pt x="1126" y="4260"/>
                    <a:pt x="2222" y="4260"/>
                  </a:cubicBezTo>
                  <a:cubicBezTo>
                    <a:pt x="2551" y="4260"/>
                    <a:pt x="2877" y="4198"/>
                    <a:pt x="3170" y="4036"/>
                  </a:cubicBezTo>
                  <a:lnTo>
                    <a:pt x="2936" y="2602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4594114" y="2238868"/>
              <a:ext cx="72559" cy="133912"/>
            </a:xfrm>
            <a:custGeom>
              <a:avLst/>
              <a:gdLst/>
              <a:ahLst/>
              <a:cxnLst/>
              <a:rect l="l" t="t" r="r" b="b"/>
              <a:pathLst>
                <a:path w="2603" h="4804" extrusionOk="0">
                  <a:moveTo>
                    <a:pt x="2502" y="1"/>
                  </a:moveTo>
                  <a:cubicBezTo>
                    <a:pt x="2435" y="1"/>
                    <a:pt x="2369" y="34"/>
                    <a:pt x="2369" y="101"/>
                  </a:cubicBezTo>
                  <a:cubicBezTo>
                    <a:pt x="2035" y="1802"/>
                    <a:pt x="1234" y="3370"/>
                    <a:pt x="34" y="4604"/>
                  </a:cubicBezTo>
                  <a:cubicBezTo>
                    <a:pt x="0" y="4637"/>
                    <a:pt x="0" y="4704"/>
                    <a:pt x="34" y="4771"/>
                  </a:cubicBezTo>
                  <a:cubicBezTo>
                    <a:pt x="67" y="4771"/>
                    <a:pt x="100" y="4804"/>
                    <a:pt x="134" y="4804"/>
                  </a:cubicBezTo>
                  <a:cubicBezTo>
                    <a:pt x="167" y="4804"/>
                    <a:pt x="200" y="4771"/>
                    <a:pt x="234" y="4771"/>
                  </a:cubicBezTo>
                  <a:cubicBezTo>
                    <a:pt x="2335" y="2469"/>
                    <a:pt x="2602" y="234"/>
                    <a:pt x="2602" y="134"/>
                  </a:cubicBezTo>
                  <a:cubicBezTo>
                    <a:pt x="2602" y="67"/>
                    <a:pt x="2569" y="1"/>
                    <a:pt x="25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4767056" y="2029659"/>
              <a:ext cx="90231" cy="114399"/>
            </a:xfrm>
            <a:custGeom>
              <a:avLst/>
              <a:gdLst/>
              <a:ahLst/>
              <a:cxnLst/>
              <a:rect l="l" t="t" r="r" b="b"/>
              <a:pathLst>
                <a:path w="3237" h="4104" extrusionOk="0">
                  <a:moveTo>
                    <a:pt x="34" y="0"/>
                  </a:moveTo>
                  <a:lnTo>
                    <a:pt x="1" y="2969"/>
                  </a:lnTo>
                  <a:lnTo>
                    <a:pt x="3236" y="4103"/>
                  </a:lnTo>
                  <a:lnTo>
                    <a:pt x="3236" y="4103"/>
                  </a:lnTo>
                  <a:lnTo>
                    <a:pt x="2936" y="26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4881431" y="1664207"/>
              <a:ext cx="390557" cy="570378"/>
            </a:xfrm>
            <a:custGeom>
              <a:avLst/>
              <a:gdLst/>
              <a:ahLst/>
              <a:cxnLst/>
              <a:rect l="l" t="t" r="r" b="b"/>
              <a:pathLst>
                <a:path w="14011" h="20462" extrusionOk="0">
                  <a:moveTo>
                    <a:pt x="8907" y="1"/>
                  </a:moveTo>
                  <a:lnTo>
                    <a:pt x="4370" y="3170"/>
                  </a:lnTo>
                  <a:cubicBezTo>
                    <a:pt x="4404" y="3203"/>
                    <a:pt x="4504" y="3337"/>
                    <a:pt x="4571" y="3403"/>
                  </a:cubicBezTo>
                  <a:lnTo>
                    <a:pt x="4771" y="3703"/>
                  </a:lnTo>
                  <a:cubicBezTo>
                    <a:pt x="4937" y="3937"/>
                    <a:pt x="5071" y="4137"/>
                    <a:pt x="5204" y="4371"/>
                  </a:cubicBezTo>
                  <a:cubicBezTo>
                    <a:pt x="5471" y="4771"/>
                    <a:pt x="5738" y="5238"/>
                    <a:pt x="6005" y="5672"/>
                  </a:cubicBezTo>
                  <a:cubicBezTo>
                    <a:pt x="6505" y="6606"/>
                    <a:pt x="6972" y="7540"/>
                    <a:pt x="7373" y="8507"/>
                  </a:cubicBezTo>
                  <a:cubicBezTo>
                    <a:pt x="8173" y="10408"/>
                    <a:pt x="8740" y="12410"/>
                    <a:pt x="9040" y="14478"/>
                  </a:cubicBezTo>
                  <a:cubicBezTo>
                    <a:pt x="9040" y="14711"/>
                    <a:pt x="9074" y="14945"/>
                    <a:pt x="9107" y="15212"/>
                  </a:cubicBezTo>
                  <a:lnTo>
                    <a:pt x="9140" y="15479"/>
                  </a:lnTo>
                  <a:lnTo>
                    <a:pt x="9074" y="15479"/>
                  </a:lnTo>
                  <a:cubicBezTo>
                    <a:pt x="8673" y="15479"/>
                    <a:pt x="8307" y="15479"/>
                    <a:pt x="7906" y="15412"/>
                  </a:cubicBezTo>
                  <a:cubicBezTo>
                    <a:pt x="6972" y="15245"/>
                    <a:pt x="6005" y="15012"/>
                    <a:pt x="5104" y="14678"/>
                  </a:cubicBezTo>
                  <a:cubicBezTo>
                    <a:pt x="4637" y="14478"/>
                    <a:pt x="4137" y="14278"/>
                    <a:pt x="3670" y="14078"/>
                  </a:cubicBezTo>
                  <a:lnTo>
                    <a:pt x="2969" y="13744"/>
                  </a:lnTo>
                  <a:cubicBezTo>
                    <a:pt x="2736" y="13644"/>
                    <a:pt x="2502" y="13510"/>
                    <a:pt x="2302" y="13410"/>
                  </a:cubicBezTo>
                  <a:lnTo>
                    <a:pt x="1" y="18781"/>
                  </a:lnTo>
                  <a:cubicBezTo>
                    <a:pt x="368" y="18914"/>
                    <a:pt x="634" y="18981"/>
                    <a:pt x="935" y="19048"/>
                  </a:cubicBezTo>
                  <a:lnTo>
                    <a:pt x="1835" y="19315"/>
                  </a:lnTo>
                  <a:cubicBezTo>
                    <a:pt x="2402" y="19481"/>
                    <a:pt x="3003" y="19648"/>
                    <a:pt x="3603" y="19782"/>
                  </a:cubicBezTo>
                  <a:cubicBezTo>
                    <a:pt x="4871" y="20082"/>
                    <a:pt x="6138" y="20315"/>
                    <a:pt x="7406" y="20415"/>
                  </a:cubicBezTo>
                  <a:cubicBezTo>
                    <a:pt x="7751" y="20445"/>
                    <a:pt x="8089" y="20462"/>
                    <a:pt x="8426" y="20462"/>
                  </a:cubicBezTo>
                  <a:cubicBezTo>
                    <a:pt x="8840" y="20462"/>
                    <a:pt x="9252" y="20437"/>
                    <a:pt x="9674" y="20382"/>
                  </a:cubicBezTo>
                  <a:cubicBezTo>
                    <a:pt x="10108" y="20315"/>
                    <a:pt x="10575" y="20215"/>
                    <a:pt x="11008" y="20048"/>
                  </a:cubicBezTo>
                  <a:cubicBezTo>
                    <a:pt x="11542" y="19848"/>
                    <a:pt x="12076" y="19581"/>
                    <a:pt x="12510" y="19181"/>
                  </a:cubicBezTo>
                  <a:cubicBezTo>
                    <a:pt x="13010" y="18748"/>
                    <a:pt x="13410" y="18214"/>
                    <a:pt x="13677" y="17580"/>
                  </a:cubicBezTo>
                  <a:cubicBezTo>
                    <a:pt x="13877" y="17046"/>
                    <a:pt x="14011" y="16479"/>
                    <a:pt x="14011" y="15912"/>
                  </a:cubicBezTo>
                  <a:cubicBezTo>
                    <a:pt x="14011" y="15679"/>
                    <a:pt x="14011" y="15445"/>
                    <a:pt x="13977" y="15212"/>
                  </a:cubicBezTo>
                  <a:lnTo>
                    <a:pt x="13944" y="14745"/>
                  </a:lnTo>
                  <a:cubicBezTo>
                    <a:pt x="13911" y="14444"/>
                    <a:pt x="13877" y="14144"/>
                    <a:pt x="13844" y="13844"/>
                  </a:cubicBezTo>
                  <a:cubicBezTo>
                    <a:pt x="13510" y="11409"/>
                    <a:pt x="12910" y="9007"/>
                    <a:pt x="12076" y="6706"/>
                  </a:cubicBezTo>
                  <a:cubicBezTo>
                    <a:pt x="11642" y="5571"/>
                    <a:pt x="11175" y="4437"/>
                    <a:pt x="10675" y="3337"/>
                  </a:cubicBezTo>
                  <a:cubicBezTo>
                    <a:pt x="10408" y="2769"/>
                    <a:pt x="10141" y="2236"/>
                    <a:pt x="9841" y="1702"/>
                  </a:cubicBezTo>
                  <a:lnTo>
                    <a:pt x="9407" y="868"/>
                  </a:lnTo>
                  <a:lnTo>
                    <a:pt x="9174" y="434"/>
                  </a:lnTo>
                  <a:cubicBezTo>
                    <a:pt x="9074" y="301"/>
                    <a:pt x="9007" y="168"/>
                    <a:pt x="8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4881431" y="1664207"/>
              <a:ext cx="390557" cy="570378"/>
            </a:xfrm>
            <a:custGeom>
              <a:avLst/>
              <a:gdLst/>
              <a:ahLst/>
              <a:cxnLst/>
              <a:rect l="l" t="t" r="r" b="b"/>
              <a:pathLst>
                <a:path w="14011" h="20462" extrusionOk="0">
                  <a:moveTo>
                    <a:pt x="8907" y="1"/>
                  </a:moveTo>
                  <a:lnTo>
                    <a:pt x="4370" y="3170"/>
                  </a:lnTo>
                  <a:cubicBezTo>
                    <a:pt x="4404" y="3203"/>
                    <a:pt x="4504" y="3337"/>
                    <a:pt x="4571" y="3403"/>
                  </a:cubicBezTo>
                  <a:lnTo>
                    <a:pt x="4771" y="3703"/>
                  </a:lnTo>
                  <a:cubicBezTo>
                    <a:pt x="4937" y="3937"/>
                    <a:pt x="5071" y="4137"/>
                    <a:pt x="5204" y="4371"/>
                  </a:cubicBezTo>
                  <a:cubicBezTo>
                    <a:pt x="5471" y="4771"/>
                    <a:pt x="5738" y="5238"/>
                    <a:pt x="6005" y="5672"/>
                  </a:cubicBezTo>
                  <a:cubicBezTo>
                    <a:pt x="6505" y="6606"/>
                    <a:pt x="6972" y="7540"/>
                    <a:pt x="7373" y="8507"/>
                  </a:cubicBezTo>
                  <a:cubicBezTo>
                    <a:pt x="8173" y="10408"/>
                    <a:pt x="8740" y="12410"/>
                    <a:pt x="9040" y="14478"/>
                  </a:cubicBezTo>
                  <a:cubicBezTo>
                    <a:pt x="9040" y="14711"/>
                    <a:pt x="9074" y="14945"/>
                    <a:pt x="9107" y="15212"/>
                  </a:cubicBezTo>
                  <a:lnTo>
                    <a:pt x="9140" y="15479"/>
                  </a:lnTo>
                  <a:lnTo>
                    <a:pt x="9074" y="15479"/>
                  </a:lnTo>
                  <a:cubicBezTo>
                    <a:pt x="8673" y="15479"/>
                    <a:pt x="8307" y="15479"/>
                    <a:pt x="7906" y="15412"/>
                  </a:cubicBezTo>
                  <a:cubicBezTo>
                    <a:pt x="6972" y="15245"/>
                    <a:pt x="6005" y="15012"/>
                    <a:pt x="5104" y="14678"/>
                  </a:cubicBezTo>
                  <a:cubicBezTo>
                    <a:pt x="4637" y="14478"/>
                    <a:pt x="4137" y="14278"/>
                    <a:pt x="3670" y="14078"/>
                  </a:cubicBezTo>
                  <a:lnTo>
                    <a:pt x="2969" y="13744"/>
                  </a:lnTo>
                  <a:cubicBezTo>
                    <a:pt x="2736" y="13644"/>
                    <a:pt x="2502" y="13510"/>
                    <a:pt x="2302" y="13410"/>
                  </a:cubicBezTo>
                  <a:lnTo>
                    <a:pt x="1" y="18781"/>
                  </a:lnTo>
                  <a:cubicBezTo>
                    <a:pt x="368" y="18914"/>
                    <a:pt x="634" y="18981"/>
                    <a:pt x="935" y="19048"/>
                  </a:cubicBezTo>
                  <a:lnTo>
                    <a:pt x="1835" y="19315"/>
                  </a:lnTo>
                  <a:cubicBezTo>
                    <a:pt x="2402" y="19481"/>
                    <a:pt x="3003" y="19648"/>
                    <a:pt x="3603" y="19782"/>
                  </a:cubicBezTo>
                  <a:cubicBezTo>
                    <a:pt x="4871" y="20082"/>
                    <a:pt x="6138" y="20315"/>
                    <a:pt x="7406" y="20415"/>
                  </a:cubicBezTo>
                  <a:cubicBezTo>
                    <a:pt x="7751" y="20445"/>
                    <a:pt x="8089" y="20462"/>
                    <a:pt x="8426" y="20462"/>
                  </a:cubicBezTo>
                  <a:cubicBezTo>
                    <a:pt x="8840" y="20462"/>
                    <a:pt x="9252" y="20437"/>
                    <a:pt x="9674" y="20382"/>
                  </a:cubicBezTo>
                  <a:cubicBezTo>
                    <a:pt x="10108" y="20315"/>
                    <a:pt x="10575" y="20215"/>
                    <a:pt x="11008" y="20048"/>
                  </a:cubicBezTo>
                  <a:cubicBezTo>
                    <a:pt x="11542" y="19848"/>
                    <a:pt x="12076" y="19581"/>
                    <a:pt x="12510" y="19181"/>
                  </a:cubicBezTo>
                  <a:cubicBezTo>
                    <a:pt x="13010" y="18748"/>
                    <a:pt x="13410" y="18214"/>
                    <a:pt x="13677" y="17580"/>
                  </a:cubicBezTo>
                  <a:cubicBezTo>
                    <a:pt x="13877" y="17046"/>
                    <a:pt x="14011" y="16479"/>
                    <a:pt x="14011" y="15912"/>
                  </a:cubicBezTo>
                  <a:cubicBezTo>
                    <a:pt x="14011" y="15679"/>
                    <a:pt x="14011" y="15445"/>
                    <a:pt x="13977" y="15212"/>
                  </a:cubicBezTo>
                  <a:lnTo>
                    <a:pt x="13944" y="14745"/>
                  </a:lnTo>
                  <a:cubicBezTo>
                    <a:pt x="13911" y="14444"/>
                    <a:pt x="13877" y="14144"/>
                    <a:pt x="13844" y="13844"/>
                  </a:cubicBezTo>
                  <a:cubicBezTo>
                    <a:pt x="13510" y="11409"/>
                    <a:pt x="12910" y="9007"/>
                    <a:pt x="12076" y="6706"/>
                  </a:cubicBezTo>
                  <a:cubicBezTo>
                    <a:pt x="11642" y="5571"/>
                    <a:pt x="11175" y="4437"/>
                    <a:pt x="10675" y="3337"/>
                  </a:cubicBezTo>
                  <a:cubicBezTo>
                    <a:pt x="10408" y="2769"/>
                    <a:pt x="10141" y="2236"/>
                    <a:pt x="9841" y="1702"/>
                  </a:cubicBezTo>
                  <a:lnTo>
                    <a:pt x="9407" y="868"/>
                  </a:lnTo>
                  <a:lnTo>
                    <a:pt x="9174" y="434"/>
                  </a:lnTo>
                  <a:cubicBezTo>
                    <a:pt x="9074" y="301"/>
                    <a:pt x="9007" y="168"/>
                    <a:pt x="89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4832146" y="1630728"/>
              <a:ext cx="155319" cy="163682"/>
            </a:xfrm>
            <a:custGeom>
              <a:avLst/>
              <a:gdLst/>
              <a:ahLst/>
              <a:cxnLst/>
              <a:rect l="l" t="t" r="r" b="b"/>
              <a:pathLst>
                <a:path w="5572" h="5872" extrusionOk="0">
                  <a:moveTo>
                    <a:pt x="3903" y="1"/>
                  </a:moveTo>
                  <a:cubicBezTo>
                    <a:pt x="2736" y="935"/>
                    <a:pt x="1435" y="1702"/>
                    <a:pt x="1" y="2236"/>
                  </a:cubicBezTo>
                  <a:cubicBezTo>
                    <a:pt x="1035" y="3170"/>
                    <a:pt x="1068" y="5872"/>
                    <a:pt x="1068" y="5872"/>
                  </a:cubicBezTo>
                  <a:cubicBezTo>
                    <a:pt x="1068" y="5872"/>
                    <a:pt x="5571" y="2569"/>
                    <a:pt x="5405" y="268"/>
                  </a:cubicBezTo>
                  <a:cubicBezTo>
                    <a:pt x="4938" y="101"/>
                    <a:pt x="4437" y="1"/>
                    <a:pt x="3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4697311" y="1635690"/>
              <a:ext cx="115347" cy="142915"/>
            </a:xfrm>
            <a:custGeom>
              <a:avLst/>
              <a:gdLst/>
              <a:ahLst/>
              <a:cxnLst/>
              <a:rect l="l" t="t" r="r" b="b"/>
              <a:pathLst>
                <a:path w="4138" h="5127" extrusionOk="0">
                  <a:moveTo>
                    <a:pt x="2069" y="0"/>
                  </a:moveTo>
                  <a:cubicBezTo>
                    <a:pt x="1770" y="0"/>
                    <a:pt x="1473" y="52"/>
                    <a:pt x="1202" y="157"/>
                  </a:cubicBezTo>
                  <a:cubicBezTo>
                    <a:pt x="1" y="2391"/>
                    <a:pt x="2603" y="5127"/>
                    <a:pt x="2603" y="5127"/>
                  </a:cubicBezTo>
                  <a:cubicBezTo>
                    <a:pt x="2603" y="5127"/>
                    <a:pt x="3103" y="2925"/>
                    <a:pt x="4137" y="1991"/>
                  </a:cubicBezTo>
                  <a:cubicBezTo>
                    <a:pt x="3337" y="1658"/>
                    <a:pt x="2736" y="924"/>
                    <a:pt x="2603" y="56"/>
                  </a:cubicBezTo>
                  <a:cubicBezTo>
                    <a:pt x="2428" y="19"/>
                    <a:pt x="2248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4714064" y="1165869"/>
              <a:ext cx="190637" cy="198944"/>
            </a:xfrm>
            <a:custGeom>
              <a:avLst/>
              <a:gdLst/>
              <a:ahLst/>
              <a:cxnLst/>
              <a:rect l="l" t="t" r="r" b="b"/>
              <a:pathLst>
                <a:path w="6839" h="7137" extrusionOk="0">
                  <a:moveTo>
                    <a:pt x="3217" y="1"/>
                  </a:moveTo>
                  <a:cubicBezTo>
                    <a:pt x="2566" y="1"/>
                    <a:pt x="1810" y="486"/>
                    <a:pt x="934" y="1700"/>
                  </a:cubicBezTo>
                  <a:cubicBezTo>
                    <a:pt x="0" y="3034"/>
                    <a:pt x="5104" y="6636"/>
                    <a:pt x="6839" y="7137"/>
                  </a:cubicBezTo>
                  <a:cubicBezTo>
                    <a:pt x="6402" y="5417"/>
                    <a:pt x="5393" y="1"/>
                    <a:pt x="3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4765189" y="1267087"/>
              <a:ext cx="117186" cy="139570"/>
            </a:xfrm>
            <a:custGeom>
              <a:avLst/>
              <a:gdLst/>
              <a:ahLst/>
              <a:cxnLst/>
              <a:rect l="l" t="t" r="r" b="b"/>
              <a:pathLst>
                <a:path w="4204" h="5007" extrusionOk="0">
                  <a:moveTo>
                    <a:pt x="2369" y="203"/>
                  </a:moveTo>
                  <a:cubicBezTo>
                    <a:pt x="2436" y="203"/>
                    <a:pt x="2503" y="203"/>
                    <a:pt x="2603" y="237"/>
                  </a:cubicBezTo>
                  <a:cubicBezTo>
                    <a:pt x="3470" y="404"/>
                    <a:pt x="3970" y="1604"/>
                    <a:pt x="3704" y="2839"/>
                  </a:cubicBezTo>
                  <a:cubicBezTo>
                    <a:pt x="3463" y="3984"/>
                    <a:pt x="2677" y="4802"/>
                    <a:pt x="1888" y="4802"/>
                  </a:cubicBezTo>
                  <a:cubicBezTo>
                    <a:pt x="1804" y="4802"/>
                    <a:pt x="1719" y="4793"/>
                    <a:pt x="1635" y="4773"/>
                  </a:cubicBezTo>
                  <a:cubicBezTo>
                    <a:pt x="735" y="4573"/>
                    <a:pt x="234" y="3406"/>
                    <a:pt x="501" y="2171"/>
                  </a:cubicBezTo>
                  <a:cubicBezTo>
                    <a:pt x="768" y="1037"/>
                    <a:pt x="1569" y="203"/>
                    <a:pt x="2369" y="203"/>
                  </a:cubicBezTo>
                  <a:close/>
                  <a:moveTo>
                    <a:pt x="2325" y="1"/>
                  </a:moveTo>
                  <a:cubicBezTo>
                    <a:pt x="1423" y="1"/>
                    <a:pt x="537" y="878"/>
                    <a:pt x="268" y="2105"/>
                  </a:cubicBezTo>
                  <a:cubicBezTo>
                    <a:pt x="1" y="3472"/>
                    <a:pt x="568" y="4773"/>
                    <a:pt x="1569" y="4973"/>
                  </a:cubicBezTo>
                  <a:cubicBezTo>
                    <a:pt x="1669" y="5007"/>
                    <a:pt x="1736" y="5007"/>
                    <a:pt x="1836" y="5007"/>
                  </a:cubicBezTo>
                  <a:cubicBezTo>
                    <a:pt x="2770" y="5007"/>
                    <a:pt x="3637" y="4140"/>
                    <a:pt x="3904" y="2905"/>
                  </a:cubicBezTo>
                  <a:cubicBezTo>
                    <a:pt x="4204" y="1538"/>
                    <a:pt x="3637" y="237"/>
                    <a:pt x="2636" y="37"/>
                  </a:cubicBezTo>
                  <a:cubicBezTo>
                    <a:pt x="2533" y="12"/>
                    <a:pt x="2429" y="1"/>
                    <a:pt x="23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4652682" y="1250556"/>
              <a:ext cx="117186" cy="140295"/>
            </a:xfrm>
            <a:custGeom>
              <a:avLst/>
              <a:gdLst/>
              <a:ahLst/>
              <a:cxnLst/>
              <a:rect l="l" t="t" r="r" b="b"/>
              <a:pathLst>
                <a:path w="4204" h="5033" extrusionOk="0">
                  <a:moveTo>
                    <a:pt x="2369" y="196"/>
                  </a:moveTo>
                  <a:cubicBezTo>
                    <a:pt x="2436" y="196"/>
                    <a:pt x="2503" y="229"/>
                    <a:pt x="2603" y="229"/>
                  </a:cubicBezTo>
                  <a:cubicBezTo>
                    <a:pt x="3470" y="429"/>
                    <a:pt x="3970" y="1597"/>
                    <a:pt x="3703" y="2831"/>
                  </a:cubicBezTo>
                  <a:cubicBezTo>
                    <a:pt x="3462" y="3976"/>
                    <a:pt x="2677" y="4795"/>
                    <a:pt x="1863" y="4795"/>
                  </a:cubicBezTo>
                  <a:cubicBezTo>
                    <a:pt x="1776" y="4795"/>
                    <a:pt x="1689" y="4785"/>
                    <a:pt x="1602" y="4766"/>
                  </a:cubicBezTo>
                  <a:cubicBezTo>
                    <a:pt x="735" y="4599"/>
                    <a:pt x="234" y="3398"/>
                    <a:pt x="501" y="2164"/>
                  </a:cubicBezTo>
                  <a:cubicBezTo>
                    <a:pt x="635" y="1564"/>
                    <a:pt x="901" y="1063"/>
                    <a:pt x="1335" y="630"/>
                  </a:cubicBezTo>
                  <a:cubicBezTo>
                    <a:pt x="1602" y="363"/>
                    <a:pt x="1969" y="229"/>
                    <a:pt x="2369" y="196"/>
                  </a:cubicBezTo>
                  <a:close/>
                  <a:moveTo>
                    <a:pt x="2333" y="1"/>
                  </a:moveTo>
                  <a:cubicBezTo>
                    <a:pt x="1906" y="1"/>
                    <a:pt x="1499" y="172"/>
                    <a:pt x="1202" y="496"/>
                  </a:cubicBezTo>
                  <a:cubicBezTo>
                    <a:pt x="735" y="930"/>
                    <a:pt x="434" y="1497"/>
                    <a:pt x="301" y="2097"/>
                  </a:cubicBezTo>
                  <a:cubicBezTo>
                    <a:pt x="1" y="3498"/>
                    <a:pt x="568" y="4766"/>
                    <a:pt x="1569" y="4999"/>
                  </a:cubicBezTo>
                  <a:cubicBezTo>
                    <a:pt x="1669" y="4999"/>
                    <a:pt x="1769" y="5033"/>
                    <a:pt x="1869" y="5033"/>
                  </a:cubicBezTo>
                  <a:cubicBezTo>
                    <a:pt x="2769" y="5033"/>
                    <a:pt x="3670" y="4132"/>
                    <a:pt x="3937" y="2898"/>
                  </a:cubicBezTo>
                  <a:cubicBezTo>
                    <a:pt x="4204" y="1530"/>
                    <a:pt x="3637" y="229"/>
                    <a:pt x="2636" y="29"/>
                  </a:cubicBezTo>
                  <a:cubicBezTo>
                    <a:pt x="2535" y="10"/>
                    <a:pt x="2433" y="1"/>
                    <a:pt x="2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4755906" y="1325515"/>
              <a:ext cx="22328" cy="11429"/>
            </a:xfrm>
            <a:custGeom>
              <a:avLst/>
              <a:gdLst/>
              <a:ahLst/>
              <a:cxnLst/>
              <a:rect l="l" t="t" r="r" b="b"/>
              <a:pathLst>
                <a:path w="801" h="410" extrusionOk="0">
                  <a:moveTo>
                    <a:pt x="219" y="0"/>
                  </a:moveTo>
                  <a:cubicBezTo>
                    <a:pt x="179" y="0"/>
                    <a:pt x="139" y="3"/>
                    <a:pt x="100" y="9"/>
                  </a:cubicBezTo>
                  <a:cubicBezTo>
                    <a:pt x="34" y="9"/>
                    <a:pt x="0" y="75"/>
                    <a:pt x="34" y="109"/>
                  </a:cubicBezTo>
                  <a:cubicBezTo>
                    <a:pt x="34" y="176"/>
                    <a:pt x="100" y="209"/>
                    <a:pt x="134" y="209"/>
                  </a:cubicBezTo>
                  <a:cubicBezTo>
                    <a:pt x="162" y="203"/>
                    <a:pt x="191" y="200"/>
                    <a:pt x="220" y="200"/>
                  </a:cubicBezTo>
                  <a:cubicBezTo>
                    <a:pt x="357" y="200"/>
                    <a:pt x="490" y="265"/>
                    <a:pt x="601" y="376"/>
                  </a:cubicBezTo>
                  <a:cubicBezTo>
                    <a:pt x="601" y="376"/>
                    <a:pt x="634" y="409"/>
                    <a:pt x="668" y="409"/>
                  </a:cubicBezTo>
                  <a:cubicBezTo>
                    <a:pt x="701" y="409"/>
                    <a:pt x="734" y="409"/>
                    <a:pt x="768" y="376"/>
                  </a:cubicBezTo>
                  <a:cubicBezTo>
                    <a:pt x="801" y="342"/>
                    <a:pt x="801" y="276"/>
                    <a:pt x="768" y="209"/>
                  </a:cubicBezTo>
                  <a:cubicBezTo>
                    <a:pt x="629" y="70"/>
                    <a:pt x="420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7" name="Picture 4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1"/>
          <p:cNvSpPr txBox="1"/>
          <p:nvPr>
            <p:ph type="body" idx="1"/>
          </p:nvPr>
        </p:nvSpPr>
        <p:spPr>
          <a:xfrm>
            <a:off x="683805" y="1491300"/>
            <a:ext cx="5250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None/>
            </a:pPr>
            <a:r>
              <a:rPr lang="en-US" altLang="en-GB"/>
              <a:t>XIMO 2.0 is a low-cost, wireless-controlled, modular robotic arm built for education</a:t>
            </a:r>
            <a:r>
              <a:rPr lang="en-IN" altLang="en-US"/>
              <a:t>,</a:t>
            </a: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altLang="en-GB"/>
              <a:t> prototyping, and lightweight industrial use.</a:t>
            </a: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altLang="en-GB"/>
              <a:t> It’s controlled via a web-based interface hosted by an ESP32 microcontroller.</a:t>
            </a: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altLang="en-GB"/>
              <a:t>So we focused on three key areas:</a:t>
            </a:r>
            <a:endParaRPr lang="en-US" altLang="en-GB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altLang="en-GB"/>
              <a:t> 1. Wireless real-time control using ESP32</a:t>
            </a: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altLang="en-GB"/>
              <a:t> </a:t>
            </a:r>
            <a:r>
              <a:rPr lang="en-IN" altLang="en-US"/>
              <a:t>          </a:t>
            </a:r>
            <a:r>
              <a:rPr lang="en-US" altLang="en-GB"/>
              <a:t>2. Modular mechanical and electronic design</a:t>
            </a: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altLang="en-GB"/>
              <a:t> </a:t>
            </a:r>
            <a:r>
              <a:rPr lang="en-IN" altLang="en-US"/>
              <a:t>          </a:t>
            </a:r>
            <a:r>
              <a:rPr lang="en-US" altLang="en-GB"/>
              <a:t>3. An interactive, web-based control system</a:t>
            </a:r>
            <a:endParaRPr lang="en-US" altLang="en-GB"/>
          </a:p>
        </p:txBody>
      </p:sp>
      <p:sp>
        <p:nvSpPr>
          <p:cNvPr id="413" name="Google Shape;413;p31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Purpose and Objective</a:t>
            </a:r>
            <a:endParaRPr lang="en-US" altLang="en-GB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1"/>
          <p:cNvSpPr/>
          <p:nvPr/>
        </p:nvSpPr>
        <p:spPr>
          <a:xfrm>
            <a:off x="4254325" y="2246000"/>
            <a:ext cx="35409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5" name="Google Shape;825;p41"/>
          <p:cNvSpPr txBox="1"/>
          <p:nvPr>
            <p:ph type="title"/>
          </p:nvPr>
        </p:nvSpPr>
        <p:spPr>
          <a:xfrm flipH="1">
            <a:off x="4168775" y="1723390"/>
            <a:ext cx="4315460" cy="16960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5000"/>
              <a:t>MechanicalStuff</a:t>
            </a:r>
            <a:endParaRPr lang="en-IN" altLang="en-GB" sz="5000"/>
          </a:p>
        </p:txBody>
      </p:sp>
      <p:grpSp>
        <p:nvGrpSpPr>
          <p:cNvPr id="826" name="Google Shape;826;p41"/>
          <p:cNvGrpSpPr/>
          <p:nvPr/>
        </p:nvGrpSpPr>
        <p:grpSpPr>
          <a:xfrm>
            <a:off x="719874" y="881551"/>
            <a:ext cx="3382053" cy="3380397"/>
            <a:chOff x="719878" y="1032266"/>
            <a:chExt cx="3382053" cy="3078966"/>
          </a:xfrm>
        </p:grpSpPr>
        <p:sp>
          <p:nvSpPr>
            <p:cNvPr id="827" name="Google Shape;827;p41"/>
            <p:cNvSpPr/>
            <p:nvPr/>
          </p:nvSpPr>
          <p:spPr>
            <a:xfrm flipH="1">
              <a:off x="719878" y="3834800"/>
              <a:ext cx="3083924" cy="276432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" name="Google Shape;828;p41"/>
            <p:cNvSpPr/>
            <p:nvPr/>
          </p:nvSpPr>
          <p:spPr>
            <a:xfrm rot="3863858">
              <a:off x="3581854" y="1890967"/>
              <a:ext cx="391677" cy="531400"/>
            </a:xfrm>
            <a:custGeom>
              <a:avLst/>
              <a:gdLst/>
              <a:ahLst/>
              <a:cxnLst/>
              <a:rect l="l" t="t" r="r" b="b"/>
              <a:pathLst>
                <a:path w="13377" h="18149" extrusionOk="0">
                  <a:moveTo>
                    <a:pt x="7756" y="0"/>
                  </a:moveTo>
                  <a:cubicBezTo>
                    <a:pt x="6728" y="0"/>
                    <a:pt x="5615" y="269"/>
                    <a:pt x="4403" y="836"/>
                  </a:cubicBezTo>
                  <a:cubicBezTo>
                    <a:pt x="2402" y="1737"/>
                    <a:pt x="1101" y="2904"/>
                    <a:pt x="567" y="4272"/>
                  </a:cubicBezTo>
                  <a:cubicBezTo>
                    <a:pt x="0" y="5740"/>
                    <a:pt x="0" y="7307"/>
                    <a:pt x="567" y="8775"/>
                  </a:cubicBezTo>
                  <a:lnTo>
                    <a:pt x="4970" y="7374"/>
                  </a:lnTo>
                  <a:cubicBezTo>
                    <a:pt x="4670" y="6507"/>
                    <a:pt x="4637" y="5806"/>
                    <a:pt x="4804" y="5306"/>
                  </a:cubicBezTo>
                  <a:cubicBezTo>
                    <a:pt x="5004" y="4839"/>
                    <a:pt x="5371" y="4439"/>
                    <a:pt x="5838" y="4238"/>
                  </a:cubicBezTo>
                  <a:cubicBezTo>
                    <a:pt x="6091" y="4100"/>
                    <a:pt x="6376" y="4026"/>
                    <a:pt x="6671" y="4026"/>
                  </a:cubicBezTo>
                  <a:cubicBezTo>
                    <a:pt x="6803" y="4026"/>
                    <a:pt x="6938" y="4041"/>
                    <a:pt x="7072" y="4072"/>
                  </a:cubicBezTo>
                  <a:cubicBezTo>
                    <a:pt x="7405" y="4205"/>
                    <a:pt x="7706" y="4472"/>
                    <a:pt x="7839" y="4839"/>
                  </a:cubicBezTo>
                  <a:cubicBezTo>
                    <a:pt x="8006" y="5239"/>
                    <a:pt x="7906" y="5806"/>
                    <a:pt x="7539" y="6540"/>
                  </a:cubicBezTo>
                  <a:cubicBezTo>
                    <a:pt x="7072" y="7474"/>
                    <a:pt x="6672" y="8442"/>
                    <a:pt x="6305" y="9409"/>
                  </a:cubicBezTo>
                  <a:cubicBezTo>
                    <a:pt x="6171" y="9909"/>
                    <a:pt x="6104" y="10410"/>
                    <a:pt x="6138" y="10910"/>
                  </a:cubicBezTo>
                  <a:cubicBezTo>
                    <a:pt x="6205" y="11544"/>
                    <a:pt x="6405" y="12178"/>
                    <a:pt x="6672" y="12745"/>
                  </a:cubicBezTo>
                  <a:lnTo>
                    <a:pt x="6872" y="13145"/>
                  </a:lnTo>
                  <a:lnTo>
                    <a:pt x="10975" y="11277"/>
                  </a:lnTo>
                  <a:cubicBezTo>
                    <a:pt x="10741" y="10810"/>
                    <a:pt x="10641" y="10276"/>
                    <a:pt x="10641" y="9776"/>
                  </a:cubicBezTo>
                  <a:cubicBezTo>
                    <a:pt x="10774" y="9075"/>
                    <a:pt x="11041" y="8375"/>
                    <a:pt x="11408" y="7774"/>
                  </a:cubicBezTo>
                  <a:cubicBezTo>
                    <a:pt x="11942" y="6807"/>
                    <a:pt x="12309" y="5806"/>
                    <a:pt x="12509" y="4739"/>
                  </a:cubicBezTo>
                  <a:cubicBezTo>
                    <a:pt x="12609" y="4038"/>
                    <a:pt x="12509" y="3371"/>
                    <a:pt x="12209" y="2737"/>
                  </a:cubicBezTo>
                  <a:cubicBezTo>
                    <a:pt x="11575" y="1270"/>
                    <a:pt x="10207" y="269"/>
                    <a:pt x="8640" y="69"/>
                  </a:cubicBezTo>
                  <a:cubicBezTo>
                    <a:pt x="8352" y="23"/>
                    <a:pt x="8058" y="0"/>
                    <a:pt x="7756" y="0"/>
                  </a:cubicBezTo>
                  <a:close/>
                  <a:moveTo>
                    <a:pt x="11608" y="12311"/>
                  </a:moveTo>
                  <a:lnTo>
                    <a:pt x="7239" y="14279"/>
                  </a:lnTo>
                  <a:lnTo>
                    <a:pt x="8973" y="18148"/>
                  </a:lnTo>
                  <a:lnTo>
                    <a:pt x="13376" y="16180"/>
                  </a:lnTo>
                  <a:lnTo>
                    <a:pt x="11608" y="1231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" name="Google Shape;829;p41"/>
            <p:cNvSpPr/>
            <p:nvPr/>
          </p:nvSpPr>
          <p:spPr>
            <a:xfrm rot="3863858">
              <a:off x="3183681" y="1870301"/>
              <a:ext cx="393638" cy="364183"/>
            </a:xfrm>
            <a:custGeom>
              <a:avLst/>
              <a:gdLst/>
              <a:ahLst/>
              <a:cxnLst/>
              <a:rect l="l" t="t" r="r" b="b"/>
              <a:pathLst>
                <a:path w="13444" h="12438" extrusionOk="0">
                  <a:moveTo>
                    <a:pt x="5395" y="0"/>
                  </a:moveTo>
                  <a:cubicBezTo>
                    <a:pt x="4946" y="0"/>
                    <a:pt x="4496" y="86"/>
                    <a:pt x="4070" y="262"/>
                  </a:cubicBezTo>
                  <a:cubicBezTo>
                    <a:pt x="3003" y="696"/>
                    <a:pt x="2102" y="1430"/>
                    <a:pt x="1468" y="2397"/>
                  </a:cubicBezTo>
                  <a:cubicBezTo>
                    <a:pt x="434" y="3765"/>
                    <a:pt x="1" y="5032"/>
                    <a:pt x="134" y="6200"/>
                  </a:cubicBezTo>
                  <a:cubicBezTo>
                    <a:pt x="334" y="7400"/>
                    <a:pt x="935" y="8468"/>
                    <a:pt x="1869" y="9235"/>
                  </a:cubicBezTo>
                  <a:lnTo>
                    <a:pt x="4370" y="6633"/>
                  </a:lnTo>
                  <a:cubicBezTo>
                    <a:pt x="3937" y="6266"/>
                    <a:pt x="3603" y="5799"/>
                    <a:pt x="3470" y="5266"/>
                  </a:cubicBezTo>
                  <a:cubicBezTo>
                    <a:pt x="3403" y="4865"/>
                    <a:pt x="3503" y="4465"/>
                    <a:pt x="3770" y="4131"/>
                  </a:cubicBezTo>
                  <a:cubicBezTo>
                    <a:pt x="3937" y="3865"/>
                    <a:pt x="4204" y="3664"/>
                    <a:pt x="4537" y="3564"/>
                  </a:cubicBezTo>
                  <a:cubicBezTo>
                    <a:pt x="4586" y="3559"/>
                    <a:pt x="4635" y="3556"/>
                    <a:pt x="4683" y="3556"/>
                  </a:cubicBezTo>
                  <a:cubicBezTo>
                    <a:pt x="4933" y="3556"/>
                    <a:pt x="5175" y="3630"/>
                    <a:pt x="5371" y="3798"/>
                  </a:cubicBezTo>
                  <a:cubicBezTo>
                    <a:pt x="5638" y="3998"/>
                    <a:pt x="5771" y="4398"/>
                    <a:pt x="5805" y="5065"/>
                  </a:cubicBezTo>
                  <a:cubicBezTo>
                    <a:pt x="5838" y="5866"/>
                    <a:pt x="5905" y="6667"/>
                    <a:pt x="6072" y="7467"/>
                  </a:cubicBezTo>
                  <a:cubicBezTo>
                    <a:pt x="6138" y="7867"/>
                    <a:pt x="6305" y="8234"/>
                    <a:pt x="6505" y="8568"/>
                  </a:cubicBezTo>
                  <a:cubicBezTo>
                    <a:pt x="6805" y="8968"/>
                    <a:pt x="7172" y="9335"/>
                    <a:pt x="7573" y="9602"/>
                  </a:cubicBezTo>
                  <a:lnTo>
                    <a:pt x="7840" y="9836"/>
                  </a:lnTo>
                  <a:lnTo>
                    <a:pt x="9941" y="7000"/>
                  </a:lnTo>
                  <a:cubicBezTo>
                    <a:pt x="9574" y="6767"/>
                    <a:pt x="9307" y="6466"/>
                    <a:pt x="9107" y="6133"/>
                  </a:cubicBezTo>
                  <a:cubicBezTo>
                    <a:pt x="8940" y="5599"/>
                    <a:pt x="8840" y="5032"/>
                    <a:pt x="8874" y="4465"/>
                  </a:cubicBezTo>
                  <a:cubicBezTo>
                    <a:pt x="8874" y="3598"/>
                    <a:pt x="8740" y="2764"/>
                    <a:pt x="8473" y="1963"/>
                  </a:cubicBezTo>
                  <a:cubicBezTo>
                    <a:pt x="8273" y="1463"/>
                    <a:pt x="7940" y="1029"/>
                    <a:pt x="7506" y="696"/>
                  </a:cubicBezTo>
                  <a:cubicBezTo>
                    <a:pt x="6881" y="238"/>
                    <a:pt x="6140" y="0"/>
                    <a:pt x="5395" y="0"/>
                  </a:cubicBezTo>
                  <a:close/>
                  <a:moveTo>
                    <a:pt x="10742" y="7434"/>
                  </a:moveTo>
                  <a:lnTo>
                    <a:pt x="8507" y="10469"/>
                  </a:lnTo>
                  <a:lnTo>
                    <a:pt x="11209" y="12437"/>
                  </a:lnTo>
                  <a:lnTo>
                    <a:pt x="13444" y="9402"/>
                  </a:lnTo>
                  <a:lnTo>
                    <a:pt x="10742" y="74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" name="Google Shape;830;p41"/>
            <p:cNvSpPr/>
            <p:nvPr/>
          </p:nvSpPr>
          <p:spPr>
            <a:xfrm flipH="1">
              <a:off x="2288267" y="3141187"/>
              <a:ext cx="355547" cy="788393"/>
            </a:xfrm>
            <a:custGeom>
              <a:avLst/>
              <a:gdLst/>
              <a:ahLst/>
              <a:cxnLst/>
              <a:rect l="l" t="t" r="r" b="b"/>
              <a:pathLst>
                <a:path w="12143" h="26926" extrusionOk="0">
                  <a:moveTo>
                    <a:pt x="5573" y="1"/>
                  </a:moveTo>
                  <a:cubicBezTo>
                    <a:pt x="4842" y="1"/>
                    <a:pt x="4119" y="410"/>
                    <a:pt x="3837" y="1374"/>
                  </a:cubicBezTo>
                  <a:cubicBezTo>
                    <a:pt x="3803" y="1441"/>
                    <a:pt x="1602" y="8112"/>
                    <a:pt x="201" y="12982"/>
                  </a:cubicBezTo>
                  <a:cubicBezTo>
                    <a:pt x="1" y="13616"/>
                    <a:pt x="167" y="14283"/>
                    <a:pt x="601" y="14750"/>
                  </a:cubicBezTo>
                  <a:cubicBezTo>
                    <a:pt x="4404" y="18886"/>
                    <a:pt x="6505" y="22689"/>
                    <a:pt x="8173" y="25925"/>
                  </a:cubicBezTo>
                  <a:cubicBezTo>
                    <a:pt x="8507" y="26525"/>
                    <a:pt x="9141" y="26926"/>
                    <a:pt x="9841" y="26926"/>
                  </a:cubicBezTo>
                  <a:cubicBezTo>
                    <a:pt x="11242" y="26926"/>
                    <a:pt x="12143" y="25458"/>
                    <a:pt x="11509" y="24190"/>
                  </a:cubicBezTo>
                  <a:cubicBezTo>
                    <a:pt x="9507" y="20154"/>
                    <a:pt x="7006" y="16418"/>
                    <a:pt x="4070" y="13016"/>
                  </a:cubicBezTo>
                  <a:cubicBezTo>
                    <a:pt x="5471" y="8346"/>
                    <a:pt x="7373" y="2608"/>
                    <a:pt x="7373" y="2541"/>
                  </a:cubicBezTo>
                  <a:cubicBezTo>
                    <a:pt x="7926" y="1044"/>
                    <a:pt x="6740" y="1"/>
                    <a:pt x="5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" name="Google Shape;831;p41"/>
            <p:cNvSpPr/>
            <p:nvPr/>
          </p:nvSpPr>
          <p:spPr>
            <a:xfrm flipH="1">
              <a:off x="2263848" y="3845547"/>
              <a:ext cx="424882" cy="127983"/>
            </a:xfrm>
            <a:custGeom>
              <a:avLst/>
              <a:gdLst/>
              <a:ahLst/>
              <a:cxnLst/>
              <a:rect l="l" t="t" r="r" b="b"/>
              <a:pathLst>
                <a:path w="14511" h="4371" extrusionOk="0">
                  <a:moveTo>
                    <a:pt x="7672" y="1"/>
                  </a:moveTo>
                  <a:lnTo>
                    <a:pt x="0" y="4371"/>
                  </a:lnTo>
                  <a:lnTo>
                    <a:pt x="14511" y="4371"/>
                  </a:lnTo>
                  <a:lnTo>
                    <a:pt x="14110" y="268"/>
                  </a:lnTo>
                  <a:lnTo>
                    <a:pt x="76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" name="Google Shape;832;p41"/>
            <p:cNvSpPr/>
            <p:nvPr/>
          </p:nvSpPr>
          <p:spPr>
            <a:xfrm flipH="1">
              <a:off x="1995262" y="2858548"/>
              <a:ext cx="800925" cy="620355"/>
            </a:xfrm>
            <a:custGeom>
              <a:avLst/>
              <a:gdLst/>
              <a:ahLst/>
              <a:cxnLst/>
              <a:rect l="l" t="t" r="r" b="b"/>
              <a:pathLst>
                <a:path w="27354" h="21187" extrusionOk="0">
                  <a:moveTo>
                    <a:pt x="14994" y="0"/>
                  </a:moveTo>
                  <a:cubicBezTo>
                    <a:pt x="13554" y="0"/>
                    <a:pt x="12061" y="221"/>
                    <a:pt x="10575" y="686"/>
                  </a:cubicBezTo>
                  <a:cubicBezTo>
                    <a:pt x="3970" y="2754"/>
                    <a:pt x="1" y="8859"/>
                    <a:pt x="1736" y="14329"/>
                  </a:cubicBezTo>
                  <a:cubicBezTo>
                    <a:pt x="3054" y="18569"/>
                    <a:pt x="7398" y="21186"/>
                    <a:pt x="12361" y="21186"/>
                  </a:cubicBezTo>
                  <a:cubicBezTo>
                    <a:pt x="13801" y="21186"/>
                    <a:pt x="15294" y="20966"/>
                    <a:pt x="16780" y="20500"/>
                  </a:cubicBezTo>
                  <a:cubicBezTo>
                    <a:pt x="23384" y="18432"/>
                    <a:pt x="27354" y="12328"/>
                    <a:pt x="25653" y="6857"/>
                  </a:cubicBezTo>
                  <a:cubicBezTo>
                    <a:pt x="24308" y="2617"/>
                    <a:pt x="19958" y="0"/>
                    <a:pt x="14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" name="Google Shape;833;p41"/>
            <p:cNvSpPr/>
            <p:nvPr/>
          </p:nvSpPr>
          <p:spPr>
            <a:xfrm flipH="1">
              <a:off x="2407407" y="2264281"/>
              <a:ext cx="1030451" cy="705209"/>
            </a:xfrm>
            <a:custGeom>
              <a:avLst/>
              <a:gdLst/>
              <a:ahLst/>
              <a:cxnLst/>
              <a:rect l="l" t="t" r="r" b="b"/>
              <a:pathLst>
                <a:path w="35193" h="24085" extrusionOk="0">
                  <a:moveTo>
                    <a:pt x="33324" y="0"/>
                  </a:moveTo>
                  <a:cubicBezTo>
                    <a:pt x="32290" y="0"/>
                    <a:pt x="31456" y="868"/>
                    <a:pt x="31456" y="1902"/>
                  </a:cubicBezTo>
                  <a:cubicBezTo>
                    <a:pt x="31456" y="2335"/>
                    <a:pt x="31323" y="12543"/>
                    <a:pt x="21582" y="18013"/>
                  </a:cubicBezTo>
                  <a:cubicBezTo>
                    <a:pt x="16504" y="16572"/>
                    <a:pt x="13208" y="16119"/>
                    <a:pt x="10859" y="16119"/>
                  </a:cubicBezTo>
                  <a:cubicBezTo>
                    <a:pt x="8642" y="16119"/>
                    <a:pt x="7269" y="16523"/>
                    <a:pt x="6038" y="16879"/>
                  </a:cubicBezTo>
                  <a:cubicBezTo>
                    <a:pt x="5571" y="17046"/>
                    <a:pt x="5104" y="17146"/>
                    <a:pt x="4670" y="17246"/>
                  </a:cubicBezTo>
                  <a:cubicBezTo>
                    <a:pt x="3836" y="17380"/>
                    <a:pt x="3203" y="18080"/>
                    <a:pt x="3136" y="18914"/>
                  </a:cubicBezTo>
                  <a:cubicBezTo>
                    <a:pt x="3002" y="19614"/>
                    <a:pt x="2535" y="20215"/>
                    <a:pt x="1868" y="20482"/>
                  </a:cubicBezTo>
                  <a:cubicBezTo>
                    <a:pt x="0" y="21282"/>
                    <a:pt x="534" y="24084"/>
                    <a:pt x="2602" y="24084"/>
                  </a:cubicBezTo>
                  <a:cubicBezTo>
                    <a:pt x="2836" y="24084"/>
                    <a:pt x="3103" y="24051"/>
                    <a:pt x="3336" y="23951"/>
                  </a:cubicBezTo>
                  <a:cubicBezTo>
                    <a:pt x="4804" y="23317"/>
                    <a:pt x="5971" y="22150"/>
                    <a:pt x="6505" y="20649"/>
                  </a:cubicBezTo>
                  <a:lnTo>
                    <a:pt x="7105" y="20482"/>
                  </a:lnTo>
                  <a:cubicBezTo>
                    <a:pt x="8063" y="20193"/>
                    <a:pt x="9139" y="19876"/>
                    <a:pt x="10920" y="19876"/>
                  </a:cubicBezTo>
                  <a:cubicBezTo>
                    <a:pt x="13047" y="19876"/>
                    <a:pt x="16178" y="20328"/>
                    <a:pt x="21316" y="21816"/>
                  </a:cubicBezTo>
                  <a:cubicBezTo>
                    <a:pt x="21469" y="21863"/>
                    <a:pt x="21631" y="21885"/>
                    <a:pt x="21796" y="21885"/>
                  </a:cubicBezTo>
                  <a:cubicBezTo>
                    <a:pt x="22095" y="21885"/>
                    <a:pt x="22403" y="21812"/>
                    <a:pt x="22683" y="21683"/>
                  </a:cubicBezTo>
                  <a:cubicBezTo>
                    <a:pt x="35125" y="15245"/>
                    <a:pt x="35192" y="2402"/>
                    <a:pt x="35192" y="1868"/>
                  </a:cubicBezTo>
                  <a:cubicBezTo>
                    <a:pt x="35159" y="834"/>
                    <a:pt x="34325" y="0"/>
                    <a:pt x="3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4" name="Google Shape;834;p41"/>
            <p:cNvSpPr/>
            <p:nvPr/>
          </p:nvSpPr>
          <p:spPr>
            <a:xfrm flipH="1">
              <a:off x="1103540" y="1032266"/>
              <a:ext cx="1999326" cy="2401399"/>
            </a:xfrm>
            <a:custGeom>
              <a:avLst/>
              <a:gdLst/>
              <a:ahLst/>
              <a:cxnLst/>
              <a:rect l="l" t="t" r="r" b="b"/>
              <a:pathLst>
                <a:path w="68283" h="82015" extrusionOk="0">
                  <a:moveTo>
                    <a:pt x="32431" y="1"/>
                  </a:moveTo>
                  <a:cubicBezTo>
                    <a:pt x="31731" y="1"/>
                    <a:pt x="31017" y="27"/>
                    <a:pt x="30289" y="81"/>
                  </a:cubicBezTo>
                  <a:cubicBezTo>
                    <a:pt x="1" y="2282"/>
                    <a:pt x="9474" y="38675"/>
                    <a:pt x="13010" y="52785"/>
                  </a:cubicBezTo>
                  <a:cubicBezTo>
                    <a:pt x="15345" y="61992"/>
                    <a:pt x="15312" y="68963"/>
                    <a:pt x="14978" y="73000"/>
                  </a:cubicBezTo>
                  <a:cubicBezTo>
                    <a:pt x="14711" y="75735"/>
                    <a:pt x="16279" y="78337"/>
                    <a:pt x="18814" y="79337"/>
                  </a:cubicBezTo>
                  <a:cubicBezTo>
                    <a:pt x="23488" y="81187"/>
                    <a:pt x="29281" y="82015"/>
                    <a:pt x="35737" y="82015"/>
                  </a:cubicBezTo>
                  <a:cubicBezTo>
                    <a:pt x="42322" y="82015"/>
                    <a:pt x="49596" y="81154"/>
                    <a:pt x="57075" y="79638"/>
                  </a:cubicBezTo>
                  <a:cubicBezTo>
                    <a:pt x="63613" y="78337"/>
                    <a:pt x="68283" y="72566"/>
                    <a:pt x="68216" y="65895"/>
                  </a:cubicBezTo>
                  <a:cubicBezTo>
                    <a:pt x="68149" y="59490"/>
                    <a:pt x="67649" y="53085"/>
                    <a:pt x="66748" y="46781"/>
                  </a:cubicBezTo>
                  <a:cubicBezTo>
                    <a:pt x="64995" y="34607"/>
                    <a:pt x="57871" y="1"/>
                    <a:pt x="324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5" name="Google Shape;835;p41"/>
            <p:cNvSpPr/>
            <p:nvPr/>
          </p:nvSpPr>
          <p:spPr>
            <a:xfrm flipH="1">
              <a:off x="1103540" y="1033672"/>
              <a:ext cx="1207214" cy="2390946"/>
            </a:xfrm>
            <a:custGeom>
              <a:avLst/>
              <a:gdLst/>
              <a:ahLst/>
              <a:cxnLst/>
              <a:rect l="l" t="t" r="r" b="b"/>
              <a:pathLst>
                <a:path w="41230" h="81658" extrusionOk="0">
                  <a:moveTo>
                    <a:pt x="7075" y="0"/>
                  </a:moveTo>
                  <a:cubicBezTo>
                    <a:pt x="4584" y="0"/>
                    <a:pt x="2260" y="1362"/>
                    <a:pt x="1035" y="3569"/>
                  </a:cubicBezTo>
                  <a:cubicBezTo>
                    <a:pt x="0" y="5603"/>
                    <a:pt x="34" y="8072"/>
                    <a:pt x="1602" y="10507"/>
                  </a:cubicBezTo>
                  <a:cubicBezTo>
                    <a:pt x="6772" y="18579"/>
                    <a:pt x="19147" y="46366"/>
                    <a:pt x="17279" y="61543"/>
                  </a:cubicBezTo>
                  <a:cubicBezTo>
                    <a:pt x="16446" y="68415"/>
                    <a:pt x="12109" y="73919"/>
                    <a:pt x="15878" y="81658"/>
                  </a:cubicBezTo>
                  <a:cubicBezTo>
                    <a:pt x="20615" y="81258"/>
                    <a:pt x="25352" y="80557"/>
                    <a:pt x="30022" y="79590"/>
                  </a:cubicBezTo>
                  <a:cubicBezTo>
                    <a:pt x="36560" y="78289"/>
                    <a:pt x="41230" y="72485"/>
                    <a:pt x="41163" y="65813"/>
                  </a:cubicBezTo>
                  <a:cubicBezTo>
                    <a:pt x="41096" y="59442"/>
                    <a:pt x="40629" y="53071"/>
                    <a:pt x="39729" y="46733"/>
                  </a:cubicBezTo>
                  <a:cubicBezTo>
                    <a:pt x="37994" y="34924"/>
                    <a:pt x="31289" y="2134"/>
                    <a:pt x="7739" y="33"/>
                  </a:cubicBezTo>
                  <a:cubicBezTo>
                    <a:pt x="7517" y="11"/>
                    <a:pt x="7295" y="0"/>
                    <a:pt x="7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6" name="Google Shape;836;p41"/>
            <p:cNvSpPr/>
            <p:nvPr/>
          </p:nvSpPr>
          <p:spPr>
            <a:xfrm flipH="1">
              <a:off x="1261740" y="1056656"/>
              <a:ext cx="1087108" cy="1909905"/>
            </a:xfrm>
            <a:custGeom>
              <a:avLst/>
              <a:gdLst/>
              <a:ahLst/>
              <a:cxnLst/>
              <a:rect l="l" t="t" r="r" b="b"/>
              <a:pathLst>
                <a:path w="37128" h="65229" extrusionOk="0">
                  <a:moveTo>
                    <a:pt x="2397" y="0"/>
                  </a:moveTo>
                  <a:cubicBezTo>
                    <a:pt x="1675" y="0"/>
                    <a:pt x="943" y="27"/>
                    <a:pt x="201" y="82"/>
                  </a:cubicBezTo>
                  <a:cubicBezTo>
                    <a:pt x="101" y="115"/>
                    <a:pt x="1" y="182"/>
                    <a:pt x="34" y="282"/>
                  </a:cubicBezTo>
                  <a:cubicBezTo>
                    <a:pt x="34" y="382"/>
                    <a:pt x="101" y="482"/>
                    <a:pt x="234" y="482"/>
                  </a:cubicBezTo>
                  <a:cubicBezTo>
                    <a:pt x="971" y="427"/>
                    <a:pt x="1699" y="400"/>
                    <a:pt x="2416" y="400"/>
                  </a:cubicBezTo>
                  <a:cubicBezTo>
                    <a:pt x="19607" y="400"/>
                    <a:pt x="30970" y="16105"/>
                    <a:pt x="35292" y="45981"/>
                  </a:cubicBezTo>
                  <a:cubicBezTo>
                    <a:pt x="36193" y="52286"/>
                    <a:pt x="36693" y="58657"/>
                    <a:pt x="36760" y="65062"/>
                  </a:cubicBezTo>
                  <a:cubicBezTo>
                    <a:pt x="36760" y="65157"/>
                    <a:pt x="36821" y="65222"/>
                    <a:pt x="36941" y="65228"/>
                  </a:cubicBezTo>
                  <a:lnTo>
                    <a:pt x="36941" y="65228"/>
                  </a:lnTo>
                  <a:cubicBezTo>
                    <a:pt x="37036" y="65222"/>
                    <a:pt x="37127" y="65157"/>
                    <a:pt x="37127" y="65062"/>
                  </a:cubicBezTo>
                  <a:cubicBezTo>
                    <a:pt x="37027" y="58657"/>
                    <a:pt x="36527" y="52252"/>
                    <a:pt x="35626" y="45914"/>
                  </a:cubicBezTo>
                  <a:cubicBezTo>
                    <a:pt x="31302" y="15807"/>
                    <a:pt x="19812" y="0"/>
                    <a:pt x="2397" y="0"/>
                  </a:cubicBezTo>
                  <a:close/>
                  <a:moveTo>
                    <a:pt x="36941" y="65228"/>
                  </a:moveTo>
                  <a:cubicBezTo>
                    <a:pt x="36937" y="65228"/>
                    <a:pt x="36932" y="65228"/>
                    <a:pt x="36927" y="65228"/>
                  </a:cubicBezTo>
                  <a:lnTo>
                    <a:pt x="36960" y="65228"/>
                  </a:lnTo>
                  <a:cubicBezTo>
                    <a:pt x="36954" y="65228"/>
                    <a:pt x="36948" y="65228"/>
                    <a:pt x="36941" y="652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7" name="Google Shape;837;p41"/>
            <p:cNvSpPr/>
            <p:nvPr/>
          </p:nvSpPr>
          <p:spPr>
            <a:xfrm flipH="1">
              <a:off x="965807" y="2887857"/>
              <a:ext cx="800925" cy="620326"/>
            </a:xfrm>
            <a:custGeom>
              <a:avLst/>
              <a:gdLst/>
              <a:ahLst/>
              <a:cxnLst/>
              <a:rect l="l" t="t" r="r" b="b"/>
              <a:pathLst>
                <a:path w="27354" h="21186" extrusionOk="0">
                  <a:moveTo>
                    <a:pt x="14994" y="0"/>
                  </a:moveTo>
                  <a:cubicBezTo>
                    <a:pt x="13553" y="0"/>
                    <a:pt x="12060" y="221"/>
                    <a:pt x="10575" y="686"/>
                  </a:cubicBezTo>
                  <a:cubicBezTo>
                    <a:pt x="3970" y="2754"/>
                    <a:pt x="0" y="8858"/>
                    <a:pt x="1735" y="14329"/>
                  </a:cubicBezTo>
                  <a:cubicBezTo>
                    <a:pt x="3053" y="18569"/>
                    <a:pt x="7398" y="21186"/>
                    <a:pt x="12360" y="21186"/>
                  </a:cubicBezTo>
                  <a:cubicBezTo>
                    <a:pt x="13801" y="21186"/>
                    <a:pt x="15293" y="20965"/>
                    <a:pt x="16779" y="20500"/>
                  </a:cubicBezTo>
                  <a:cubicBezTo>
                    <a:pt x="23384" y="18432"/>
                    <a:pt x="27353" y="12328"/>
                    <a:pt x="25652" y="6857"/>
                  </a:cubicBezTo>
                  <a:cubicBezTo>
                    <a:pt x="24308" y="2617"/>
                    <a:pt x="19958" y="0"/>
                    <a:pt x="14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8" name="Google Shape;838;p41"/>
            <p:cNvSpPr/>
            <p:nvPr/>
          </p:nvSpPr>
          <p:spPr>
            <a:xfrm flipH="1">
              <a:off x="1174836" y="3143442"/>
              <a:ext cx="355547" cy="786139"/>
            </a:xfrm>
            <a:custGeom>
              <a:avLst/>
              <a:gdLst/>
              <a:ahLst/>
              <a:cxnLst/>
              <a:rect l="l" t="t" r="r" b="b"/>
              <a:pathLst>
                <a:path w="12143" h="26849" extrusionOk="0">
                  <a:moveTo>
                    <a:pt x="5551" y="0"/>
                  </a:moveTo>
                  <a:cubicBezTo>
                    <a:pt x="4837" y="0"/>
                    <a:pt x="4131" y="389"/>
                    <a:pt x="3837" y="1297"/>
                  </a:cubicBezTo>
                  <a:cubicBezTo>
                    <a:pt x="3804" y="1364"/>
                    <a:pt x="1602" y="8035"/>
                    <a:pt x="201" y="12905"/>
                  </a:cubicBezTo>
                  <a:cubicBezTo>
                    <a:pt x="1" y="13539"/>
                    <a:pt x="168" y="14206"/>
                    <a:pt x="601" y="14673"/>
                  </a:cubicBezTo>
                  <a:cubicBezTo>
                    <a:pt x="4404" y="18809"/>
                    <a:pt x="6505" y="22612"/>
                    <a:pt x="8173" y="25848"/>
                  </a:cubicBezTo>
                  <a:cubicBezTo>
                    <a:pt x="8507" y="26448"/>
                    <a:pt x="9141" y="26849"/>
                    <a:pt x="9841" y="26849"/>
                  </a:cubicBezTo>
                  <a:cubicBezTo>
                    <a:pt x="11242" y="26849"/>
                    <a:pt x="12143" y="25381"/>
                    <a:pt x="11509" y="24113"/>
                  </a:cubicBezTo>
                  <a:cubicBezTo>
                    <a:pt x="9508" y="20077"/>
                    <a:pt x="7006" y="16341"/>
                    <a:pt x="4070" y="12939"/>
                  </a:cubicBezTo>
                  <a:cubicBezTo>
                    <a:pt x="5471" y="8269"/>
                    <a:pt x="7373" y="2531"/>
                    <a:pt x="7373" y="2464"/>
                  </a:cubicBezTo>
                  <a:cubicBezTo>
                    <a:pt x="7866" y="1004"/>
                    <a:pt x="6699" y="0"/>
                    <a:pt x="5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9" name="Google Shape;839;p41"/>
            <p:cNvSpPr/>
            <p:nvPr/>
          </p:nvSpPr>
          <p:spPr>
            <a:xfrm flipH="1">
              <a:off x="946277" y="1120135"/>
              <a:ext cx="678564" cy="1140280"/>
            </a:xfrm>
            <a:custGeom>
              <a:avLst/>
              <a:gdLst/>
              <a:ahLst/>
              <a:cxnLst/>
              <a:rect l="l" t="t" r="r" b="b"/>
              <a:pathLst>
                <a:path w="23175" h="38944" extrusionOk="0">
                  <a:moveTo>
                    <a:pt x="2484" y="0"/>
                  </a:moveTo>
                  <a:cubicBezTo>
                    <a:pt x="1240" y="0"/>
                    <a:pt x="0" y="1256"/>
                    <a:pt x="758" y="2750"/>
                  </a:cubicBezTo>
                  <a:lnTo>
                    <a:pt x="1726" y="4652"/>
                  </a:lnTo>
                  <a:cubicBezTo>
                    <a:pt x="1225" y="6120"/>
                    <a:pt x="1059" y="7687"/>
                    <a:pt x="1325" y="9255"/>
                  </a:cubicBezTo>
                  <a:cubicBezTo>
                    <a:pt x="1392" y="9555"/>
                    <a:pt x="1526" y="9856"/>
                    <a:pt x="1726" y="10122"/>
                  </a:cubicBezTo>
                  <a:cubicBezTo>
                    <a:pt x="3861" y="12691"/>
                    <a:pt x="13634" y="17828"/>
                    <a:pt x="19071" y="20096"/>
                  </a:cubicBezTo>
                  <a:cubicBezTo>
                    <a:pt x="16770" y="30771"/>
                    <a:pt x="8631" y="35207"/>
                    <a:pt x="8264" y="35407"/>
                  </a:cubicBezTo>
                  <a:cubicBezTo>
                    <a:pt x="6529" y="36308"/>
                    <a:pt x="7196" y="38943"/>
                    <a:pt x="9164" y="38943"/>
                  </a:cubicBezTo>
                  <a:cubicBezTo>
                    <a:pt x="9465" y="38943"/>
                    <a:pt x="9765" y="38876"/>
                    <a:pt x="10032" y="38710"/>
                  </a:cubicBezTo>
                  <a:cubicBezTo>
                    <a:pt x="10465" y="38476"/>
                    <a:pt x="20906" y="32872"/>
                    <a:pt x="23041" y="19196"/>
                  </a:cubicBezTo>
                  <a:cubicBezTo>
                    <a:pt x="23174" y="18328"/>
                    <a:pt x="22674" y="17461"/>
                    <a:pt x="21840" y="17161"/>
                  </a:cubicBezTo>
                  <a:cubicBezTo>
                    <a:pt x="17070" y="15393"/>
                    <a:pt x="7396" y="10256"/>
                    <a:pt x="4995" y="8088"/>
                  </a:cubicBezTo>
                  <a:cubicBezTo>
                    <a:pt x="4895" y="7220"/>
                    <a:pt x="5061" y="6386"/>
                    <a:pt x="5462" y="5619"/>
                  </a:cubicBezTo>
                  <a:cubicBezTo>
                    <a:pt x="5795" y="5052"/>
                    <a:pt x="5829" y="4352"/>
                    <a:pt x="5495" y="3785"/>
                  </a:cubicBezTo>
                  <a:lnTo>
                    <a:pt x="4094" y="1049"/>
                  </a:lnTo>
                  <a:cubicBezTo>
                    <a:pt x="3718" y="309"/>
                    <a:pt x="3101" y="0"/>
                    <a:pt x="2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0" name="Google Shape;840;p41"/>
            <p:cNvSpPr/>
            <p:nvPr/>
          </p:nvSpPr>
          <p:spPr>
            <a:xfrm flipH="1">
              <a:off x="1392650" y="1275642"/>
              <a:ext cx="173865" cy="133078"/>
            </a:xfrm>
            <a:custGeom>
              <a:avLst/>
              <a:gdLst/>
              <a:ahLst/>
              <a:cxnLst/>
              <a:rect l="l" t="t" r="r" b="b"/>
              <a:pathLst>
                <a:path w="5938" h="4545" extrusionOk="0">
                  <a:moveTo>
                    <a:pt x="4657" y="0"/>
                  </a:moveTo>
                  <a:cubicBezTo>
                    <a:pt x="4567" y="0"/>
                    <a:pt x="4471" y="13"/>
                    <a:pt x="4370" y="41"/>
                  </a:cubicBezTo>
                  <a:cubicBezTo>
                    <a:pt x="2002" y="675"/>
                    <a:pt x="468" y="3010"/>
                    <a:pt x="401" y="3110"/>
                  </a:cubicBezTo>
                  <a:cubicBezTo>
                    <a:pt x="1" y="3711"/>
                    <a:pt x="434" y="4545"/>
                    <a:pt x="1201" y="4545"/>
                  </a:cubicBezTo>
                  <a:cubicBezTo>
                    <a:pt x="1502" y="4545"/>
                    <a:pt x="1802" y="4378"/>
                    <a:pt x="1969" y="4111"/>
                  </a:cubicBezTo>
                  <a:cubicBezTo>
                    <a:pt x="1969" y="4111"/>
                    <a:pt x="3203" y="2276"/>
                    <a:pt x="4837" y="1843"/>
                  </a:cubicBezTo>
                  <a:cubicBezTo>
                    <a:pt x="5937" y="1537"/>
                    <a:pt x="5638" y="0"/>
                    <a:pt x="4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1" name="Google Shape;841;p41"/>
            <p:cNvSpPr/>
            <p:nvPr/>
          </p:nvSpPr>
          <p:spPr>
            <a:xfrm flipH="1">
              <a:off x="1150417" y="3845547"/>
              <a:ext cx="424882" cy="127983"/>
            </a:xfrm>
            <a:custGeom>
              <a:avLst/>
              <a:gdLst/>
              <a:ahLst/>
              <a:cxnLst/>
              <a:rect l="l" t="t" r="r" b="b"/>
              <a:pathLst>
                <a:path w="14511" h="4371" extrusionOk="0">
                  <a:moveTo>
                    <a:pt x="7673" y="1"/>
                  </a:moveTo>
                  <a:lnTo>
                    <a:pt x="0" y="4371"/>
                  </a:lnTo>
                  <a:lnTo>
                    <a:pt x="14511" y="4371"/>
                  </a:lnTo>
                  <a:lnTo>
                    <a:pt x="14110" y="268"/>
                  </a:lnTo>
                  <a:lnTo>
                    <a:pt x="7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2" name="Google Shape;842;p41"/>
            <p:cNvSpPr/>
            <p:nvPr/>
          </p:nvSpPr>
          <p:spPr>
            <a:xfrm flipH="1">
              <a:off x="1759880" y="1812666"/>
              <a:ext cx="607531" cy="526249"/>
            </a:xfrm>
            <a:custGeom>
              <a:avLst/>
              <a:gdLst/>
              <a:ahLst/>
              <a:cxnLst/>
              <a:rect l="l" t="t" r="r" b="b"/>
              <a:pathLst>
                <a:path w="20749" h="17973" extrusionOk="0">
                  <a:moveTo>
                    <a:pt x="10586" y="1"/>
                  </a:moveTo>
                  <a:cubicBezTo>
                    <a:pt x="10252" y="1"/>
                    <a:pt x="9914" y="16"/>
                    <a:pt x="9574" y="47"/>
                  </a:cubicBezTo>
                  <a:cubicBezTo>
                    <a:pt x="4104" y="547"/>
                    <a:pt x="1" y="4917"/>
                    <a:pt x="434" y="9854"/>
                  </a:cubicBezTo>
                  <a:cubicBezTo>
                    <a:pt x="872" y="14515"/>
                    <a:pt x="5094" y="17973"/>
                    <a:pt x="10157" y="17973"/>
                  </a:cubicBezTo>
                  <a:cubicBezTo>
                    <a:pt x="10493" y="17973"/>
                    <a:pt x="10833" y="17957"/>
                    <a:pt x="11175" y="17926"/>
                  </a:cubicBezTo>
                  <a:cubicBezTo>
                    <a:pt x="16646" y="17459"/>
                    <a:pt x="20749" y="13056"/>
                    <a:pt x="20315" y="8119"/>
                  </a:cubicBezTo>
                  <a:cubicBezTo>
                    <a:pt x="19908" y="3487"/>
                    <a:pt x="15655" y="1"/>
                    <a:pt x="105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3" name="Google Shape;843;p41"/>
            <p:cNvSpPr/>
            <p:nvPr/>
          </p:nvSpPr>
          <p:spPr>
            <a:xfrm flipH="1">
              <a:off x="2035288" y="1959886"/>
              <a:ext cx="198313" cy="284572"/>
            </a:xfrm>
            <a:custGeom>
              <a:avLst/>
              <a:gdLst/>
              <a:ahLst/>
              <a:cxnLst/>
              <a:rect l="l" t="t" r="r" b="b"/>
              <a:pathLst>
                <a:path w="6773" h="9719" extrusionOk="0">
                  <a:moveTo>
                    <a:pt x="2422" y="0"/>
                  </a:moveTo>
                  <a:cubicBezTo>
                    <a:pt x="2280" y="0"/>
                    <a:pt x="2140" y="18"/>
                    <a:pt x="2002" y="56"/>
                  </a:cubicBezTo>
                  <a:cubicBezTo>
                    <a:pt x="568" y="456"/>
                    <a:pt x="1" y="2958"/>
                    <a:pt x="735" y="5593"/>
                  </a:cubicBezTo>
                  <a:cubicBezTo>
                    <a:pt x="1430" y="8012"/>
                    <a:pt x="2948" y="9718"/>
                    <a:pt x="4319" y="9718"/>
                  </a:cubicBezTo>
                  <a:cubicBezTo>
                    <a:pt x="4460" y="9718"/>
                    <a:pt x="4600" y="9700"/>
                    <a:pt x="4737" y="9663"/>
                  </a:cubicBezTo>
                  <a:cubicBezTo>
                    <a:pt x="6205" y="9229"/>
                    <a:pt x="6772" y="6761"/>
                    <a:pt x="6005" y="4092"/>
                  </a:cubicBezTo>
                  <a:cubicBezTo>
                    <a:pt x="5340" y="1703"/>
                    <a:pt x="3798" y="0"/>
                    <a:pt x="2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4" name="Google Shape;844;p41"/>
            <p:cNvSpPr/>
            <p:nvPr/>
          </p:nvSpPr>
          <p:spPr>
            <a:xfrm flipH="1">
              <a:off x="1786232" y="1745790"/>
              <a:ext cx="643692" cy="379820"/>
            </a:xfrm>
            <a:custGeom>
              <a:avLst/>
              <a:gdLst/>
              <a:ahLst/>
              <a:cxnLst/>
              <a:rect l="l" t="t" r="r" b="b"/>
              <a:pathLst>
                <a:path w="21984" h="12972" extrusionOk="0">
                  <a:moveTo>
                    <a:pt x="10141" y="1"/>
                  </a:moveTo>
                  <a:cubicBezTo>
                    <a:pt x="8797" y="1"/>
                    <a:pt x="7434" y="207"/>
                    <a:pt x="6105" y="663"/>
                  </a:cubicBezTo>
                  <a:cubicBezTo>
                    <a:pt x="1" y="2731"/>
                    <a:pt x="1168" y="12972"/>
                    <a:pt x="1168" y="12972"/>
                  </a:cubicBezTo>
                  <a:cubicBezTo>
                    <a:pt x="7473" y="12171"/>
                    <a:pt x="19948" y="8602"/>
                    <a:pt x="21983" y="7168"/>
                  </a:cubicBezTo>
                  <a:cubicBezTo>
                    <a:pt x="20699" y="3370"/>
                    <a:pt x="15577" y="1"/>
                    <a:pt x="10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5" name="Google Shape;845;p41"/>
            <p:cNvSpPr/>
            <p:nvPr/>
          </p:nvSpPr>
          <p:spPr>
            <a:xfrm flipH="1">
              <a:off x="1748139" y="2051357"/>
              <a:ext cx="611454" cy="356748"/>
            </a:xfrm>
            <a:custGeom>
              <a:avLst/>
              <a:gdLst/>
              <a:ahLst/>
              <a:cxnLst/>
              <a:rect l="l" t="t" r="r" b="b"/>
              <a:pathLst>
                <a:path w="20883" h="12184" extrusionOk="0">
                  <a:moveTo>
                    <a:pt x="20882" y="1"/>
                  </a:moveTo>
                  <a:lnTo>
                    <a:pt x="20882" y="1"/>
                  </a:lnTo>
                  <a:cubicBezTo>
                    <a:pt x="17980" y="1602"/>
                    <a:pt x="7806" y="4104"/>
                    <a:pt x="1" y="5571"/>
                  </a:cubicBezTo>
                  <a:cubicBezTo>
                    <a:pt x="1" y="5571"/>
                    <a:pt x="3951" y="12184"/>
                    <a:pt x="9644" y="12184"/>
                  </a:cubicBezTo>
                  <a:cubicBezTo>
                    <a:pt x="10163" y="12184"/>
                    <a:pt x="10696" y="12129"/>
                    <a:pt x="11242" y="12009"/>
                  </a:cubicBezTo>
                  <a:cubicBezTo>
                    <a:pt x="19214" y="10275"/>
                    <a:pt x="20682" y="5104"/>
                    <a:pt x="20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6" name="Google Shape;846;p41"/>
            <p:cNvSpPr/>
            <p:nvPr/>
          </p:nvSpPr>
          <p:spPr>
            <a:xfrm flipH="1">
              <a:off x="2455280" y="1953854"/>
              <a:ext cx="437590" cy="428484"/>
            </a:xfrm>
            <a:custGeom>
              <a:avLst/>
              <a:gdLst/>
              <a:ahLst/>
              <a:cxnLst/>
              <a:rect l="l" t="t" r="r" b="b"/>
              <a:pathLst>
                <a:path w="14945" h="14634" extrusionOk="0">
                  <a:moveTo>
                    <a:pt x="6033" y="0"/>
                  </a:moveTo>
                  <a:cubicBezTo>
                    <a:pt x="5019" y="0"/>
                    <a:pt x="4046" y="267"/>
                    <a:pt x="3203" y="829"/>
                  </a:cubicBezTo>
                  <a:cubicBezTo>
                    <a:pt x="368" y="2697"/>
                    <a:pt x="1" y="7133"/>
                    <a:pt x="2369" y="10703"/>
                  </a:cubicBezTo>
                  <a:cubicBezTo>
                    <a:pt x="4025" y="13198"/>
                    <a:pt x="6577" y="14633"/>
                    <a:pt x="8931" y="14633"/>
                  </a:cubicBezTo>
                  <a:cubicBezTo>
                    <a:pt x="9945" y="14633"/>
                    <a:pt x="10922" y="14367"/>
                    <a:pt x="11776" y="13805"/>
                  </a:cubicBezTo>
                  <a:cubicBezTo>
                    <a:pt x="14578" y="11937"/>
                    <a:pt x="14945" y="7500"/>
                    <a:pt x="12610" y="3931"/>
                  </a:cubicBezTo>
                  <a:cubicBezTo>
                    <a:pt x="10954" y="1436"/>
                    <a:pt x="8386" y="0"/>
                    <a:pt x="6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7" name="Google Shape;847;p41"/>
            <p:cNvSpPr/>
            <p:nvPr/>
          </p:nvSpPr>
          <p:spPr>
            <a:xfrm flipH="1">
              <a:off x="2656463" y="2057154"/>
              <a:ext cx="130911" cy="237490"/>
            </a:xfrm>
            <a:custGeom>
              <a:avLst/>
              <a:gdLst/>
              <a:ahLst/>
              <a:cxnLst/>
              <a:rect l="l" t="t" r="r" b="b"/>
              <a:pathLst>
                <a:path w="4471" h="8111" extrusionOk="0">
                  <a:moveTo>
                    <a:pt x="1423" y="1"/>
                  </a:moveTo>
                  <a:cubicBezTo>
                    <a:pt x="1405" y="1"/>
                    <a:pt x="1386" y="2"/>
                    <a:pt x="1368" y="3"/>
                  </a:cubicBezTo>
                  <a:cubicBezTo>
                    <a:pt x="400" y="69"/>
                    <a:pt x="0" y="1937"/>
                    <a:pt x="467" y="4172"/>
                  </a:cubicBezTo>
                  <a:cubicBezTo>
                    <a:pt x="926" y="6366"/>
                    <a:pt x="2059" y="8110"/>
                    <a:pt x="3047" y="8110"/>
                  </a:cubicBezTo>
                  <a:cubicBezTo>
                    <a:pt x="3066" y="8110"/>
                    <a:pt x="3084" y="8110"/>
                    <a:pt x="3102" y="8109"/>
                  </a:cubicBezTo>
                  <a:cubicBezTo>
                    <a:pt x="4070" y="8008"/>
                    <a:pt x="4470" y="6174"/>
                    <a:pt x="4003" y="3939"/>
                  </a:cubicBezTo>
                  <a:cubicBezTo>
                    <a:pt x="3545" y="1745"/>
                    <a:pt x="2411" y="1"/>
                    <a:pt x="1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" name="Google Shape;848;p41"/>
            <p:cNvSpPr/>
            <p:nvPr/>
          </p:nvSpPr>
          <p:spPr>
            <a:xfrm flipH="1">
              <a:off x="2486522" y="1886686"/>
              <a:ext cx="429772" cy="265950"/>
            </a:xfrm>
            <a:custGeom>
              <a:avLst/>
              <a:gdLst/>
              <a:ahLst/>
              <a:cxnLst/>
              <a:rect l="l" t="t" r="r" b="b"/>
              <a:pathLst>
                <a:path w="14678" h="9083" extrusionOk="0">
                  <a:moveTo>
                    <a:pt x="4919" y="1"/>
                  </a:moveTo>
                  <a:cubicBezTo>
                    <a:pt x="4646" y="1"/>
                    <a:pt x="4374" y="18"/>
                    <a:pt x="4103" y="54"/>
                  </a:cubicBezTo>
                  <a:cubicBezTo>
                    <a:pt x="0" y="554"/>
                    <a:pt x="667" y="8894"/>
                    <a:pt x="667" y="8894"/>
                  </a:cubicBezTo>
                  <a:cubicBezTo>
                    <a:pt x="1779" y="9025"/>
                    <a:pt x="3174" y="9083"/>
                    <a:pt x="4655" y="9083"/>
                  </a:cubicBezTo>
                  <a:cubicBezTo>
                    <a:pt x="8817" y="9083"/>
                    <a:pt x="13644" y="8626"/>
                    <a:pt x="14677" y="8060"/>
                  </a:cubicBezTo>
                  <a:cubicBezTo>
                    <a:pt x="13705" y="4296"/>
                    <a:pt x="9223" y="1"/>
                    <a:pt x="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" name="Google Shape;849;p41"/>
            <p:cNvSpPr/>
            <p:nvPr/>
          </p:nvSpPr>
          <p:spPr>
            <a:xfrm flipH="1">
              <a:off x="2463098" y="2205691"/>
              <a:ext cx="411208" cy="227593"/>
            </a:xfrm>
            <a:custGeom>
              <a:avLst/>
              <a:gdLst/>
              <a:ahLst/>
              <a:cxnLst/>
              <a:rect l="l" t="t" r="r" b="b"/>
              <a:pathLst>
                <a:path w="14044" h="7773" extrusionOk="0">
                  <a:moveTo>
                    <a:pt x="14044" y="0"/>
                  </a:moveTo>
                  <a:lnTo>
                    <a:pt x="14044" y="0"/>
                  </a:lnTo>
                  <a:cubicBezTo>
                    <a:pt x="12672" y="520"/>
                    <a:pt x="8838" y="739"/>
                    <a:pt x="4844" y="739"/>
                  </a:cubicBezTo>
                  <a:cubicBezTo>
                    <a:pt x="3203" y="739"/>
                    <a:pt x="1535" y="702"/>
                    <a:pt x="0" y="634"/>
                  </a:cubicBezTo>
                  <a:lnTo>
                    <a:pt x="0" y="634"/>
                  </a:lnTo>
                  <a:cubicBezTo>
                    <a:pt x="0" y="634"/>
                    <a:pt x="3103" y="7706"/>
                    <a:pt x="7472" y="7772"/>
                  </a:cubicBezTo>
                  <a:cubicBezTo>
                    <a:pt x="7496" y="7772"/>
                    <a:pt x="7519" y="7772"/>
                    <a:pt x="7542" y="7772"/>
                  </a:cubicBezTo>
                  <a:cubicBezTo>
                    <a:pt x="12852" y="7772"/>
                    <a:pt x="13878" y="3985"/>
                    <a:pt x="14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" name="Google Shape;850;p41"/>
            <p:cNvSpPr/>
            <p:nvPr/>
          </p:nvSpPr>
          <p:spPr>
            <a:xfrm flipH="1">
              <a:off x="1789512" y="1471905"/>
              <a:ext cx="638977" cy="219102"/>
            </a:xfrm>
            <a:custGeom>
              <a:avLst/>
              <a:gdLst/>
              <a:ahLst/>
              <a:cxnLst/>
              <a:rect l="l" t="t" r="r" b="b"/>
              <a:pathLst>
                <a:path w="21823" h="7483" extrusionOk="0">
                  <a:moveTo>
                    <a:pt x="2744" y="1"/>
                  </a:moveTo>
                  <a:cubicBezTo>
                    <a:pt x="1176" y="1"/>
                    <a:pt x="1" y="2198"/>
                    <a:pt x="1620" y="3412"/>
                  </a:cubicBezTo>
                  <a:cubicBezTo>
                    <a:pt x="5511" y="6050"/>
                    <a:pt x="10120" y="7482"/>
                    <a:pt x="14833" y="7482"/>
                  </a:cubicBezTo>
                  <a:cubicBezTo>
                    <a:pt x="14887" y="7482"/>
                    <a:pt x="14942" y="7482"/>
                    <a:pt x="14996" y="7482"/>
                  </a:cubicBezTo>
                  <a:cubicBezTo>
                    <a:pt x="16530" y="7482"/>
                    <a:pt x="18031" y="7348"/>
                    <a:pt x="19533" y="7048"/>
                  </a:cubicBezTo>
                  <a:cubicBezTo>
                    <a:pt x="21822" y="6609"/>
                    <a:pt x="21339" y="3338"/>
                    <a:pt x="19249" y="3338"/>
                  </a:cubicBezTo>
                  <a:cubicBezTo>
                    <a:pt x="19116" y="3338"/>
                    <a:pt x="18977" y="3351"/>
                    <a:pt x="18832" y="3379"/>
                  </a:cubicBezTo>
                  <a:cubicBezTo>
                    <a:pt x="17564" y="3615"/>
                    <a:pt x="16288" y="3731"/>
                    <a:pt x="15020" y="3731"/>
                  </a:cubicBezTo>
                  <a:cubicBezTo>
                    <a:pt x="11083" y="3731"/>
                    <a:pt x="7218" y="2605"/>
                    <a:pt x="3888" y="410"/>
                  </a:cubicBezTo>
                  <a:cubicBezTo>
                    <a:pt x="3506" y="123"/>
                    <a:pt x="3114" y="1"/>
                    <a:pt x="2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" name="Google Shape;851;p41"/>
            <p:cNvSpPr/>
            <p:nvPr/>
          </p:nvSpPr>
          <p:spPr>
            <a:xfrm flipH="1">
              <a:off x="2573542" y="1356015"/>
              <a:ext cx="458993" cy="241209"/>
            </a:xfrm>
            <a:custGeom>
              <a:avLst/>
              <a:gdLst/>
              <a:ahLst/>
              <a:cxnLst/>
              <a:rect l="l" t="t" r="r" b="b"/>
              <a:pathLst>
                <a:path w="15676" h="8238" extrusionOk="0">
                  <a:moveTo>
                    <a:pt x="7800" y="0"/>
                  </a:moveTo>
                  <a:cubicBezTo>
                    <a:pt x="6982" y="0"/>
                    <a:pt x="6138" y="114"/>
                    <a:pt x="5304" y="399"/>
                  </a:cubicBezTo>
                  <a:cubicBezTo>
                    <a:pt x="3069" y="1166"/>
                    <a:pt x="1402" y="2967"/>
                    <a:pt x="434" y="5736"/>
                  </a:cubicBezTo>
                  <a:cubicBezTo>
                    <a:pt x="1" y="6937"/>
                    <a:pt x="901" y="8204"/>
                    <a:pt x="2202" y="8237"/>
                  </a:cubicBezTo>
                  <a:cubicBezTo>
                    <a:pt x="2969" y="8237"/>
                    <a:pt x="3670" y="7737"/>
                    <a:pt x="3937" y="7003"/>
                  </a:cubicBezTo>
                  <a:cubicBezTo>
                    <a:pt x="4537" y="5335"/>
                    <a:pt x="5371" y="4335"/>
                    <a:pt x="6505" y="3934"/>
                  </a:cubicBezTo>
                  <a:cubicBezTo>
                    <a:pt x="6921" y="3796"/>
                    <a:pt x="7365" y="3738"/>
                    <a:pt x="7814" y="3738"/>
                  </a:cubicBezTo>
                  <a:cubicBezTo>
                    <a:pt x="9524" y="3738"/>
                    <a:pt x="11315" y="4579"/>
                    <a:pt x="11976" y="5002"/>
                  </a:cubicBezTo>
                  <a:cubicBezTo>
                    <a:pt x="12323" y="5211"/>
                    <a:pt x="12665" y="5302"/>
                    <a:pt x="12986" y="5302"/>
                  </a:cubicBezTo>
                  <a:cubicBezTo>
                    <a:pt x="14608" y="5302"/>
                    <a:pt x="15676" y="2975"/>
                    <a:pt x="13977" y="1833"/>
                  </a:cubicBezTo>
                  <a:cubicBezTo>
                    <a:pt x="13818" y="1753"/>
                    <a:pt x="11010" y="0"/>
                    <a:pt x="7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" name="Google Shape;852;p41"/>
            <p:cNvSpPr/>
            <p:nvPr/>
          </p:nvSpPr>
          <p:spPr>
            <a:xfrm flipH="1">
              <a:off x="2199373" y="2420080"/>
              <a:ext cx="355547" cy="101104"/>
            </a:xfrm>
            <a:custGeom>
              <a:avLst/>
              <a:gdLst/>
              <a:ahLst/>
              <a:cxnLst/>
              <a:rect l="l" t="t" r="r" b="b"/>
              <a:pathLst>
                <a:path w="12143" h="3453" extrusionOk="0">
                  <a:moveTo>
                    <a:pt x="5228" y="0"/>
                  </a:moveTo>
                  <a:cubicBezTo>
                    <a:pt x="3956" y="0"/>
                    <a:pt x="2867" y="227"/>
                    <a:pt x="1968" y="684"/>
                  </a:cubicBezTo>
                  <a:cubicBezTo>
                    <a:pt x="1101" y="1084"/>
                    <a:pt x="400" y="1818"/>
                    <a:pt x="67" y="2719"/>
                  </a:cubicBezTo>
                  <a:cubicBezTo>
                    <a:pt x="0" y="3019"/>
                    <a:pt x="167" y="3319"/>
                    <a:pt x="467" y="3419"/>
                  </a:cubicBezTo>
                  <a:cubicBezTo>
                    <a:pt x="501" y="3419"/>
                    <a:pt x="567" y="3452"/>
                    <a:pt x="601" y="3452"/>
                  </a:cubicBezTo>
                  <a:cubicBezTo>
                    <a:pt x="867" y="3452"/>
                    <a:pt x="1101" y="3286"/>
                    <a:pt x="1168" y="3052"/>
                  </a:cubicBezTo>
                  <a:cubicBezTo>
                    <a:pt x="1435" y="2418"/>
                    <a:pt x="1935" y="1918"/>
                    <a:pt x="2569" y="1651"/>
                  </a:cubicBezTo>
                  <a:cubicBezTo>
                    <a:pt x="3138" y="1359"/>
                    <a:pt x="3991" y="1116"/>
                    <a:pt x="5228" y="1116"/>
                  </a:cubicBezTo>
                  <a:cubicBezTo>
                    <a:pt x="6675" y="1116"/>
                    <a:pt x="8648" y="1448"/>
                    <a:pt x="11308" y="2418"/>
                  </a:cubicBezTo>
                  <a:cubicBezTo>
                    <a:pt x="11375" y="2440"/>
                    <a:pt x="11443" y="2451"/>
                    <a:pt x="11510" y="2451"/>
                  </a:cubicBezTo>
                  <a:cubicBezTo>
                    <a:pt x="11745" y="2451"/>
                    <a:pt x="11964" y="2319"/>
                    <a:pt x="12042" y="2085"/>
                  </a:cubicBezTo>
                  <a:cubicBezTo>
                    <a:pt x="12142" y="1785"/>
                    <a:pt x="11975" y="1451"/>
                    <a:pt x="11709" y="1351"/>
                  </a:cubicBezTo>
                  <a:cubicBezTo>
                    <a:pt x="9190" y="453"/>
                    <a:pt x="7025" y="0"/>
                    <a:pt x="5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" name="Google Shape;853;p41"/>
            <p:cNvSpPr/>
            <p:nvPr/>
          </p:nvSpPr>
          <p:spPr>
            <a:xfrm flipH="1">
              <a:off x="2537323" y="2460603"/>
              <a:ext cx="1063655" cy="881972"/>
            </a:xfrm>
            <a:custGeom>
              <a:avLst/>
              <a:gdLst/>
              <a:ahLst/>
              <a:cxnLst/>
              <a:rect l="l" t="t" r="r" b="b"/>
              <a:pathLst>
                <a:path w="36327" h="30122" extrusionOk="0">
                  <a:moveTo>
                    <a:pt x="18681" y="0"/>
                  </a:moveTo>
                  <a:cubicBezTo>
                    <a:pt x="12143" y="567"/>
                    <a:pt x="5805" y="2435"/>
                    <a:pt x="1" y="5471"/>
                  </a:cubicBezTo>
                  <a:cubicBezTo>
                    <a:pt x="67" y="5459"/>
                    <a:pt x="136" y="5453"/>
                    <a:pt x="209" y="5453"/>
                  </a:cubicBezTo>
                  <a:cubicBezTo>
                    <a:pt x="3703" y="5453"/>
                    <a:pt x="14805" y="19372"/>
                    <a:pt x="17713" y="30122"/>
                  </a:cubicBezTo>
                  <a:cubicBezTo>
                    <a:pt x="23184" y="28087"/>
                    <a:pt x="29555" y="26719"/>
                    <a:pt x="36327" y="25652"/>
                  </a:cubicBezTo>
                  <a:cubicBezTo>
                    <a:pt x="32224" y="14311"/>
                    <a:pt x="24685" y="1468"/>
                    <a:pt x="186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4" name="Google Shape;854;p41"/>
            <p:cNvSpPr/>
            <p:nvPr/>
          </p:nvSpPr>
          <p:spPr>
            <a:xfrm flipH="1">
              <a:off x="3053998" y="2458436"/>
              <a:ext cx="606564" cy="293239"/>
            </a:xfrm>
            <a:custGeom>
              <a:avLst/>
              <a:gdLst/>
              <a:ahLst/>
              <a:cxnLst/>
              <a:rect l="l" t="t" r="r" b="b"/>
              <a:pathLst>
                <a:path w="20716" h="10015" extrusionOk="0">
                  <a:moveTo>
                    <a:pt x="19328" y="0"/>
                  </a:moveTo>
                  <a:cubicBezTo>
                    <a:pt x="12202" y="0"/>
                    <a:pt x="2036" y="5245"/>
                    <a:pt x="2036" y="5245"/>
                  </a:cubicBezTo>
                  <a:cubicBezTo>
                    <a:pt x="1" y="6546"/>
                    <a:pt x="535" y="8981"/>
                    <a:pt x="1669" y="10015"/>
                  </a:cubicBezTo>
                  <a:cubicBezTo>
                    <a:pt x="2736" y="8480"/>
                    <a:pt x="14678" y="4477"/>
                    <a:pt x="19181" y="3944"/>
                  </a:cubicBezTo>
                  <a:cubicBezTo>
                    <a:pt x="16946" y="1876"/>
                    <a:pt x="19014" y="374"/>
                    <a:pt x="20716" y="74"/>
                  </a:cubicBezTo>
                  <a:cubicBezTo>
                    <a:pt x="20269" y="24"/>
                    <a:pt x="19805" y="0"/>
                    <a:pt x="193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5" name="Google Shape;855;p41"/>
            <p:cNvSpPr/>
            <p:nvPr/>
          </p:nvSpPr>
          <p:spPr>
            <a:xfrm flipH="1">
              <a:off x="3299130" y="2735747"/>
              <a:ext cx="148508" cy="233742"/>
            </a:xfrm>
            <a:custGeom>
              <a:avLst/>
              <a:gdLst/>
              <a:ahLst/>
              <a:cxnLst/>
              <a:rect l="l" t="t" r="r" b="b"/>
              <a:pathLst>
                <a:path w="5072" h="7983" extrusionOk="0">
                  <a:moveTo>
                    <a:pt x="2755" y="0"/>
                  </a:moveTo>
                  <a:cubicBezTo>
                    <a:pt x="2043" y="0"/>
                    <a:pt x="1336" y="387"/>
                    <a:pt x="1035" y="1278"/>
                  </a:cubicBezTo>
                  <a:cubicBezTo>
                    <a:pt x="835" y="1911"/>
                    <a:pt x="1" y="5080"/>
                    <a:pt x="1368" y="7148"/>
                  </a:cubicBezTo>
                  <a:cubicBezTo>
                    <a:pt x="1702" y="7682"/>
                    <a:pt x="2302" y="7982"/>
                    <a:pt x="2936" y="7982"/>
                  </a:cubicBezTo>
                  <a:cubicBezTo>
                    <a:pt x="3303" y="7982"/>
                    <a:pt x="3637" y="7882"/>
                    <a:pt x="3937" y="7682"/>
                  </a:cubicBezTo>
                  <a:cubicBezTo>
                    <a:pt x="4804" y="7115"/>
                    <a:pt x="5071" y="5981"/>
                    <a:pt x="4504" y="5114"/>
                  </a:cubicBezTo>
                  <a:cubicBezTo>
                    <a:pt x="4237" y="4747"/>
                    <a:pt x="4304" y="3412"/>
                    <a:pt x="4604" y="2345"/>
                  </a:cubicBezTo>
                  <a:cubicBezTo>
                    <a:pt x="4969" y="927"/>
                    <a:pt x="3856" y="0"/>
                    <a:pt x="2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7" name="Picture 4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4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Mechnical Asspects</a:t>
            </a:r>
            <a:endParaRPr lang="en-IN" altLang="en-GB"/>
          </a:p>
        </p:txBody>
      </p:sp>
      <p:cxnSp>
        <p:nvCxnSpPr>
          <p:cNvPr id="977" name="Google Shape;977;p46"/>
          <p:cNvCxnSpPr/>
          <p:nvPr/>
        </p:nvCxnSpPr>
        <p:spPr>
          <a:xfrm>
            <a:off x="726000" y="3020819"/>
            <a:ext cx="76920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978" name="Google Shape;978;p46"/>
          <p:cNvSpPr/>
          <p:nvPr/>
        </p:nvSpPr>
        <p:spPr>
          <a:xfrm>
            <a:off x="826295" y="2533769"/>
            <a:ext cx="974100" cy="974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9" name="Google Shape;979;p46"/>
          <p:cNvSpPr/>
          <p:nvPr/>
        </p:nvSpPr>
        <p:spPr>
          <a:xfrm>
            <a:off x="2658258" y="2533769"/>
            <a:ext cx="974100" cy="974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0" name="Google Shape;980;p46"/>
          <p:cNvSpPr/>
          <p:nvPr/>
        </p:nvSpPr>
        <p:spPr>
          <a:xfrm>
            <a:off x="4490221" y="2533769"/>
            <a:ext cx="974100" cy="974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1" name="Google Shape;981;p46"/>
          <p:cNvSpPr/>
          <p:nvPr/>
        </p:nvSpPr>
        <p:spPr>
          <a:xfrm>
            <a:off x="6322185" y="2533769"/>
            <a:ext cx="974100" cy="974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2" name="Google Shape;982;p46"/>
          <p:cNvSpPr txBox="1"/>
          <p:nvPr>
            <p:ph type="subTitle" idx="4294967295"/>
          </p:nvPr>
        </p:nvSpPr>
        <p:spPr>
          <a:xfrm>
            <a:off x="2627320" y="4083717"/>
            <a:ext cx="2205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1400"/>
              <a:t>Applied Inverse kinematics and gait pattern</a:t>
            </a:r>
            <a:endParaRPr lang="en-IN" altLang="en-GB" sz="1400"/>
          </a:p>
        </p:txBody>
      </p:sp>
      <p:sp>
        <p:nvSpPr>
          <p:cNvPr id="983" name="Google Shape;983;p46"/>
          <p:cNvSpPr txBox="1"/>
          <p:nvPr>
            <p:ph type="subTitle" idx="4294967295"/>
          </p:nvPr>
        </p:nvSpPr>
        <p:spPr>
          <a:xfrm>
            <a:off x="2559375" y="3538517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Kinematics</a:t>
            </a:r>
            <a:br>
              <a:rPr lang="en-IN" altLang="en-GB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</a:br>
            <a:r>
              <a:rPr lang="en-IN" altLang="en-GB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Analysis</a:t>
            </a:r>
            <a:endParaRPr lang="en-IN" altLang="en-GB"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sp>
        <p:nvSpPr>
          <p:cNvPr id="984" name="Google Shape;984;p46"/>
          <p:cNvSpPr txBox="1"/>
          <p:nvPr>
            <p:ph type="subTitle" idx="4294967295"/>
          </p:nvPr>
        </p:nvSpPr>
        <p:spPr>
          <a:xfrm>
            <a:off x="727415" y="1495532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CAD Design</a:t>
            </a:r>
            <a:endParaRPr lang="en-IN" altLang="en-GB"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sp>
        <p:nvSpPr>
          <p:cNvPr id="985" name="Google Shape;985;p46"/>
          <p:cNvSpPr txBox="1"/>
          <p:nvPr>
            <p:ph type="subTitle" idx="4294967295"/>
          </p:nvPr>
        </p:nvSpPr>
        <p:spPr>
          <a:xfrm>
            <a:off x="727415" y="1847056"/>
            <a:ext cx="2205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1400"/>
              <a:t>Desgined arm in </a:t>
            </a:r>
            <a:br>
              <a:rPr lang="en-IN" altLang="en-GB" sz="1400"/>
            </a:br>
            <a:r>
              <a:rPr lang="en-IN" altLang="en-GB" sz="1400"/>
              <a:t>solidworks</a:t>
            </a:r>
            <a:endParaRPr lang="en-IN" altLang="en-GB" sz="1400"/>
          </a:p>
        </p:txBody>
      </p:sp>
      <p:sp>
        <p:nvSpPr>
          <p:cNvPr id="986" name="Google Shape;986;p46"/>
          <p:cNvSpPr txBox="1"/>
          <p:nvPr>
            <p:ph type="subTitle" idx="4294967295"/>
          </p:nvPr>
        </p:nvSpPr>
        <p:spPr>
          <a:xfrm>
            <a:off x="6223294" y="3538517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Assembly</a:t>
            </a:r>
            <a:endParaRPr lang="en-IN" altLang="en-GB"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sp>
        <p:nvSpPr>
          <p:cNvPr id="987" name="Google Shape;987;p46"/>
          <p:cNvSpPr txBox="1"/>
          <p:nvPr>
            <p:ph type="subTitle" idx="4294967295"/>
          </p:nvPr>
        </p:nvSpPr>
        <p:spPr>
          <a:xfrm>
            <a:off x="6223295" y="3890042"/>
            <a:ext cx="2205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1400"/>
              <a:t>Assembled the parts.</a:t>
            </a:r>
            <a:endParaRPr lang="en-IN" altLang="en-GB" sz="1400"/>
          </a:p>
        </p:txBody>
      </p:sp>
      <p:sp>
        <p:nvSpPr>
          <p:cNvPr id="988" name="Google Shape;988;p46"/>
          <p:cNvSpPr txBox="1"/>
          <p:nvPr>
            <p:ph type="subTitle" idx="4294967295"/>
          </p:nvPr>
        </p:nvSpPr>
        <p:spPr>
          <a:xfrm>
            <a:off x="4391335" y="1495532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3D Printing</a:t>
            </a:r>
            <a:endParaRPr lang="en-IN" altLang="en-GB"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sp>
        <p:nvSpPr>
          <p:cNvPr id="989" name="Google Shape;989;p46"/>
          <p:cNvSpPr txBox="1"/>
          <p:nvPr>
            <p:ph type="subTitle" idx="4294967295"/>
          </p:nvPr>
        </p:nvSpPr>
        <p:spPr>
          <a:xfrm>
            <a:off x="4391335" y="1847056"/>
            <a:ext cx="2205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1400"/>
              <a:t>Printed the parts on</a:t>
            </a:r>
            <a:br>
              <a:rPr lang="en-IN" altLang="en-GB" sz="1400"/>
            </a:br>
            <a:r>
              <a:rPr lang="en-IN" altLang="en-GB" sz="1400"/>
              <a:t>creality ender </a:t>
            </a:r>
            <a:endParaRPr lang="en-IN" altLang="en-GB" sz="1400"/>
          </a:p>
        </p:txBody>
      </p:sp>
      <p:grpSp>
        <p:nvGrpSpPr>
          <p:cNvPr id="990" name="Google Shape;990;p46"/>
          <p:cNvGrpSpPr/>
          <p:nvPr/>
        </p:nvGrpSpPr>
        <p:grpSpPr>
          <a:xfrm>
            <a:off x="2908444" y="2784145"/>
            <a:ext cx="473728" cy="473349"/>
            <a:chOff x="1750184" y="2413530"/>
            <a:chExt cx="359730" cy="359441"/>
          </a:xfrm>
        </p:grpSpPr>
        <p:sp>
          <p:nvSpPr>
            <p:cNvPr id="991" name="Google Shape;991;p46"/>
            <p:cNvSpPr/>
            <p:nvPr/>
          </p:nvSpPr>
          <p:spPr>
            <a:xfrm>
              <a:off x="1824863" y="2413530"/>
              <a:ext cx="285050" cy="285312"/>
            </a:xfrm>
            <a:custGeom>
              <a:avLst/>
              <a:gdLst/>
              <a:ahLst/>
              <a:cxnLst/>
              <a:rect l="l" t="t" r="r" b="b"/>
              <a:pathLst>
                <a:path w="10886" h="10896" extrusionOk="0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" name="Google Shape;992;p46"/>
            <p:cNvSpPr/>
            <p:nvPr/>
          </p:nvSpPr>
          <p:spPr>
            <a:xfrm>
              <a:off x="1787654" y="2492294"/>
              <a:ext cx="245065" cy="246767"/>
            </a:xfrm>
            <a:custGeom>
              <a:avLst/>
              <a:gdLst/>
              <a:ahLst/>
              <a:cxnLst/>
              <a:rect l="l" t="t" r="r" b="b"/>
              <a:pathLst>
                <a:path w="9359" h="9424" extrusionOk="0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" name="Google Shape;993;p46"/>
            <p:cNvSpPr/>
            <p:nvPr/>
          </p:nvSpPr>
          <p:spPr>
            <a:xfrm>
              <a:off x="1806141" y="2613871"/>
              <a:ext cx="106442" cy="106442"/>
            </a:xfrm>
            <a:custGeom>
              <a:avLst/>
              <a:gdLst/>
              <a:ahLst/>
              <a:cxnLst/>
              <a:rect l="l" t="t" r="r" b="b"/>
              <a:pathLst>
                <a:path w="4065" h="4065" extrusionOk="0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" name="Google Shape;994;p46"/>
            <p:cNvSpPr/>
            <p:nvPr/>
          </p:nvSpPr>
          <p:spPr>
            <a:xfrm>
              <a:off x="1923790" y="2515075"/>
              <a:ext cx="52972" cy="46321"/>
            </a:xfrm>
            <a:custGeom>
              <a:avLst/>
              <a:gdLst/>
              <a:ahLst/>
              <a:cxnLst/>
              <a:rect l="l" t="t" r="r" b="b"/>
              <a:pathLst>
                <a:path w="2023" h="1769" extrusionOk="0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" name="Google Shape;995;p46"/>
            <p:cNvSpPr/>
            <p:nvPr/>
          </p:nvSpPr>
          <p:spPr>
            <a:xfrm>
              <a:off x="1944215" y="2537882"/>
              <a:ext cx="55277" cy="46766"/>
            </a:xfrm>
            <a:custGeom>
              <a:avLst/>
              <a:gdLst/>
              <a:ahLst/>
              <a:cxnLst/>
              <a:rect l="l" t="t" r="r" b="b"/>
              <a:pathLst>
                <a:path w="2111" h="1786" extrusionOk="0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6" name="Google Shape;996;p46"/>
            <p:cNvSpPr/>
            <p:nvPr/>
          </p:nvSpPr>
          <p:spPr>
            <a:xfrm>
              <a:off x="1968252" y="2560611"/>
              <a:ext cx="53993" cy="46243"/>
            </a:xfrm>
            <a:custGeom>
              <a:avLst/>
              <a:gdLst/>
              <a:ahLst/>
              <a:cxnLst/>
              <a:rect l="l" t="t" r="r" b="b"/>
              <a:pathLst>
                <a:path w="2062" h="1766" extrusionOk="0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7" name="Google Shape;997;p46"/>
            <p:cNvSpPr/>
            <p:nvPr/>
          </p:nvSpPr>
          <p:spPr>
            <a:xfrm>
              <a:off x="1792630" y="2614945"/>
              <a:ext cx="116707" cy="115869"/>
            </a:xfrm>
            <a:custGeom>
              <a:avLst/>
              <a:gdLst/>
              <a:ahLst/>
              <a:cxnLst/>
              <a:rect l="l" t="t" r="r" b="b"/>
              <a:pathLst>
                <a:path w="4457" h="4425" extrusionOk="0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" name="Google Shape;998;p46"/>
            <p:cNvSpPr/>
            <p:nvPr/>
          </p:nvSpPr>
          <p:spPr>
            <a:xfrm>
              <a:off x="1750184" y="2637621"/>
              <a:ext cx="135900" cy="135350"/>
            </a:xfrm>
            <a:custGeom>
              <a:avLst/>
              <a:gdLst/>
              <a:ahLst/>
              <a:cxnLst/>
              <a:rect l="l" t="t" r="r" b="b"/>
              <a:pathLst>
                <a:path w="5190" h="5169" extrusionOk="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" name="Google Shape;999;p46"/>
            <p:cNvSpPr/>
            <p:nvPr/>
          </p:nvSpPr>
          <p:spPr>
            <a:xfrm>
              <a:off x="1750184" y="2665586"/>
              <a:ext cx="107673" cy="107385"/>
            </a:xfrm>
            <a:custGeom>
              <a:avLst/>
              <a:gdLst/>
              <a:ahLst/>
              <a:cxnLst/>
              <a:rect l="l" t="t" r="r" b="b"/>
              <a:pathLst>
                <a:path w="4112" h="4101" extrusionOk="0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00" name="Google Shape;1000;p46"/>
          <p:cNvGrpSpPr/>
          <p:nvPr/>
        </p:nvGrpSpPr>
        <p:grpSpPr>
          <a:xfrm flipH="1">
            <a:off x="6569440" y="2839870"/>
            <a:ext cx="479589" cy="361451"/>
            <a:chOff x="4870671" y="2017200"/>
            <a:chExt cx="364180" cy="274471"/>
          </a:xfrm>
        </p:grpSpPr>
        <p:sp>
          <p:nvSpPr>
            <p:cNvPr id="1001" name="Google Shape;1001;p46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" name="Google Shape;1002;p46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" name="Google Shape;1003;p46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" name="Google Shape;1004;p46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5" name="Google Shape;1005;p46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06" name="Google Shape;1006;p46"/>
          <p:cNvGrpSpPr/>
          <p:nvPr/>
        </p:nvGrpSpPr>
        <p:grpSpPr>
          <a:xfrm>
            <a:off x="4749632" y="2793180"/>
            <a:ext cx="455278" cy="455278"/>
            <a:chOff x="5873617" y="2309901"/>
            <a:chExt cx="345720" cy="345720"/>
          </a:xfrm>
        </p:grpSpPr>
        <p:sp>
          <p:nvSpPr>
            <p:cNvPr id="1007" name="Google Shape;1007;p46"/>
            <p:cNvSpPr/>
            <p:nvPr/>
          </p:nvSpPr>
          <p:spPr>
            <a:xfrm>
              <a:off x="5873617" y="2309901"/>
              <a:ext cx="345720" cy="345720"/>
            </a:xfrm>
            <a:custGeom>
              <a:avLst/>
              <a:gdLst/>
              <a:ahLst/>
              <a:cxnLst/>
              <a:rect l="l" t="t" r="r" b="b"/>
              <a:pathLst>
                <a:path w="13159" h="13159" extrusionOk="0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" name="Google Shape;1008;p46"/>
            <p:cNvSpPr/>
            <p:nvPr/>
          </p:nvSpPr>
          <p:spPr>
            <a:xfrm>
              <a:off x="5899496" y="2335779"/>
              <a:ext cx="293963" cy="293963"/>
            </a:xfrm>
            <a:custGeom>
              <a:avLst/>
              <a:gdLst/>
              <a:ahLst/>
              <a:cxnLst/>
              <a:rect l="l" t="t" r="r" b="b"/>
              <a:pathLst>
                <a:path w="11189" h="11189" extrusionOk="0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" name="Google Shape;1009;p46"/>
            <p:cNvSpPr/>
            <p:nvPr/>
          </p:nvSpPr>
          <p:spPr>
            <a:xfrm>
              <a:off x="6041288" y="2356088"/>
              <a:ext cx="10404" cy="131888"/>
            </a:xfrm>
            <a:custGeom>
              <a:avLst/>
              <a:gdLst/>
              <a:ahLst/>
              <a:cxnLst/>
              <a:rect l="l" t="t" r="r" b="b"/>
              <a:pathLst>
                <a:path w="396" h="5020" extrusionOk="0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" name="Google Shape;1010;p46"/>
            <p:cNvSpPr/>
            <p:nvPr/>
          </p:nvSpPr>
          <p:spPr>
            <a:xfrm>
              <a:off x="6039449" y="2477546"/>
              <a:ext cx="135435" cy="10430"/>
            </a:xfrm>
            <a:custGeom>
              <a:avLst/>
              <a:gdLst/>
              <a:ahLst/>
              <a:cxnLst/>
              <a:rect l="l" t="t" r="r" b="b"/>
              <a:pathLst>
                <a:path w="5155" h="397" extrusionOk="0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" name="Google Shape;1011;p46"/>
            <p:cNvSpPr/>
            <p:nvPr/>
          </p:nvSpPr>
          <p:spPr>
            <a:xfrm>
              <a:off x="5918097" y="2477546"/>
              <a:ext cx="21333" cy="10430"/>
            </a:xfrm>
            <a:custGeom>
              <a:avLst/>
              <a:gdLst/>
              <a:ahLst/>
              <a:cxnLst/>
              <a:rect l="l" t="t" r="r" b="b"/>
              <a:pathLst>
                <a:path w="812" h="397" extrusionOk="0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" name="Google Shape;1012;p46"/>
            <p:cNvSpPr/>
            <p:nvPr/>
          </p:nvSpPr>
          <p:spPr>
            <a:xfrm>
              <a:off x="6041288" y="2591542"/>
              <a:ext cx="10404" cy="17970"/>
            </a:xfrm>
            <a:custGeom>
              <a:avLst/>
              <a:gdLst/>
              <a:ahLst/>
              <a:cxnLst/>
              <a:rect l="l" t="t" r="r" b="b"/>
              <a:pathLst>
                <a:path w="396" h="684" extrusionOk="0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" name="Google Shape;1013;p46"/>
            <p:cNvSpPr/>
            <p:nvPr/>
          </p:nvSpPr>
          <p:spPr>
            <a:xfrm>
              <a:off x="5953144" y="2391556"/>
              <a:ext cx="19836" cy="15869"/>
            </a:xfrm>
            <a:custGeom>
              <a:avLst/>
              <a:gdLst/>
              <a:ahLst/>
              <a:cxnLst/>
              <a:rect l="l" t="t" r="r" b="b"/>
              <a:pathLst>
                <a:path w="755" h="604" extrusionOk="0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" name="Google Shape;1014;p46"/>
            <p:cNvSpPr/>
            <p:nvPr/>
          </p:nvSpPr>
          <p:spPr>
            <a:xfrm>
              <a:off x="6119686" y="2557939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" name="Google Shape;1015;p46"/>
            <p:cNvSpPr/>
            <p:nvPr/>
          </p:nvSpPr>
          <p:spPr>
            <a:xfrm>
              <a:off x="6120185" y="2391556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" name="Google Shape;1016;p46"/>
            <p:cNvSpPr/>
            <p:nvPr/>
          </p:nvSpPr>
          <p:spPr>
            <a:xfrm>
              <a:off x="5953617" y="2557939"/>
              <a:ext cx="19862" cy="15869"/>
            </a:xfrm>
            <a:custGeom>
              <a:avLst/>
              <a:gdLst/>
              <a:ahLst/>
              <a:cxnLst/>
              <a:rect l="l" t="t" r="r" b="b"/>
              <a:pathLst>
                <a:path w="756" h="604" extrusionOk="0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" name="Google Shape;1017;p46"/>
            <p:cNvSpPr/>
            <p:nvPr/>
          </p:nvSpPr>
          <p:spPr>
            <a:xfrm>
              <a:off x="5927056" y="2429887"/>
              <a:ext cx="21859" cy="13425"/>
            </a:xfrm>
            <a:custGeom>
              <a:avLst/>
              <a:gdLst/>
              <a:ahLst/>
              <a:cxnLst/>
              <a:rect l="l" t="t" r="r" b="b"/>
              <a:pathLst>
                <a:path w="832" h="511" extrusionOk="0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" name="Google Shape;1018;p46"/>
            <p:cNvSpPr/>
            <p:nvPr/>
          </p:nvSpPr>
          <p:spPr>
            <a:xfrm>
              <a:off x="6143751" y="2522077"/>
              <a:ext cx="21832" cy="13452"/>
            </a:xfrm>
            <a:custGeom>
              <a:avLst/>
              <a:gdLst/>
              <a:ahLst/>
              <a:cxnLst/>
              <a:rect l="l" t="t" r="r" b="b"/>
              <a:pathLst>
                <a:path w="831" h="512" extrusionOk="0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" name="Google Shape;1019;p46"/>
            <p:cNvSpPr/>
            <p:nvPr/>
          </p:nvSpPr>
          <p:spPr>
            <a:xfrm>
              <a:off x="6084822" y="2365730"/>
              <a:ext cx="15816" cy="17261"/>
            </a:xfrm>
            <a:custGeom>
              <a:avLst/>
              <a:gdLst/>
              <a:ahLst/>
              <a:cxnLst/>
              <a:rect l="l" t="t" r="r" b="b"/>
              <a:pathLst>
                <a:path w="602" h="657" extrusionOk="0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" name="Google Shape;1020;p46"/>
            <p:cNvSpPr/>
            <p:nvPr/>
          </p:nvSpPr>
          <p:spPr>
            <a:xfrm>
              <a:off x="5992632" y="2582399"/>
              <a:ext cx="15816" cy="17287"/>
            </a:xfrm>
            <a:custGeom>
              <a:avLst/>
              <a:gdLst/>
              <a:ahLst/>
              <a:cxnLst/>
              <a:rect l="l" t="t" r="r" b="b"/>
              <a:pathLst>
                <a:path w="602" h="658" extrusionOk="0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" name="Google Shape;1021;p46"/>
            <p:cNvSpPr/>
            <p:nvPr/>
          </p:nvSpPr>
          <p:spPr>
            <a:xfrm>
              <a:off x="5994445" y="2364758"/>
              <a:ext cx="15527" cy="17524"/>
            </a:xfrm>
            <a:custGeom>
              <a:avLst/>
              <a:gdLst/>
              <a:ahLst/>
              <a:cxnLst/>
              <a:rect l="l" t="t" r="r" b="b"/>
              <a:pathLst>
                <a:path w="591" h="667" extrusionOk="0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" name="Google Shape;1022;p46"/>
            <p:cNvSpPr/>
            <p:nvPr/>
          </p:nvSpPr>
          <p:spPr>
            <a:xfrm>
              <a:off x="6082641" y="2583161"/>
              <a:ext cx="15527" cy="17419"/>
            </a:xfrm>
            <a:custGeom>
              <a:avLst/>
              <a:gdLst/>
              <a:ahLst/>
              <a:cxnLst/>
              <a:rect l="l" t="t" r="r" b="b"/>
              <a:pathLst>
                <a:path w="591" h="663" extrusionOk="0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3" name="Google Shape;1023;p46"/>
            <p:cNvSpPr/>
            <p:nvPr/>
          </p:nvSpPr>
          <p:spPr>
            <a:xfrm>
              <a:off x="6144776" y="2431936"/>
              <a:ext cx="22069" cy="13399"/>
            </a:xfrm>
            <a:custGeom>
              <a:avLst/>
              <a:gdLst/>
              <a:ahLst/>
              <a:cxnLst/>
              <a:rect l="l" t="t" r="r" b="b"/>
              <a:pathLst>
                <a:path w="840" h="510" extrusionOk="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4" name="Google Shape;1024;p46"/>
            <p:cNvSpPr/>
            <p:nvPr/>
          </p:nvSpPr>
          <p:spPr>
            <a:xfrm>
              <a:off x="5926530" y="2520081"/>
              <a:ext cx="21964" cy="13268"/>
            </a:xfrm>
            <a:custGeom>
              <a:avLst/>
              <a:gdLst/>
              <a:ahLst/>
              <a:cxnLst/>
              <a:rect l="l" t="t" r="r" b="b"/>
              <a:pathLst>
                <a:path w="836" h="505" extrusionOk="0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25" name="Google Shape;1025;p46"/>
          <p:cNvGrpSpPr/>
          <p:nvPr/>
        </p:nvGrpSpPr>
        <p:grpSpPr>
          <a:xfrm>
            <a:off x="1052837" y="2743912"/>
            <a:ext cx="521015" cy="553814"/>
            <a:chOff x="4093603" y="4146138"/>
            <a:chExt cx="395638" cy="420544"/>
          </a:xfrm>
        </p:grpSpPr>
        <p:sp>
          <p:nvSpPr>
            <p:cNvPr id="1026" name="Google Shape;1026;p46"/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7" name="Google Shape;1027;p46"/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8" name="Google Shape;1028;p46"/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9" name="Google Shape;1029;p46"/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0" name="Google Shape;1030;p46"/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1" name="Google Shape;1031;p46"/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2" name="Google Shape;1032;p46"/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3" name="Google Shape;1033;p46"/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4" name="Google Shape;1034;p46"/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5" name="Google Shape;1035;p46"/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" name="Google Shape;1036;p46"/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" name="Google Shape;1037;p46"/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" name="Google Shape;1038;p46"/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" name="Google Shape;1039;p46"/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" name="Google Shape;1040;p46"/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" name="Google Shape;1041;p46"/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" name="Google Shape;1042;p46"/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7" name="Picture 4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/>
              <a:t>Images</a:t>
            </a:r>
            <a:endParaRPr lang="en-IN" altLang="en-GB"/>
          </a:p>
        </p:txBody>
      </p:sp>
      <p:pic>
        <p:nvPicPr>
          <p:cNvPr id="9" name="Picture 8" descr="A computer screen shot of a robotic arm&#10;&#10;AI-generated content may be incorrect.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" y="1198880"/>
            <a:ext cx="4108450" cy="3378835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10" name="Picture 9" descr="A black object on a table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00" y="1203960"/>
            <a:ext cx="3837305" cy="3373755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1"/>
          <p:cNvSpPr/>
          <p:nvPr/>
        </p:nvSpPr>
        <p:spPr>
          <a:xfrm>
            <a:off x="4254325" y="2246000"/>
            <a:ext cx="35409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5" name="Google Shape;825;p41"/>
          <p:cNvSpPr txBox="1"/>
          <p:nvPr>
            <p:ph type="title"/>
          </p:nvPr>
        </p:nvSpPr>
        <p:spPr>
          <a:xfrm flipH="1">
            <a:off x="4168775" y="1723390"/>
            <a:ext cx="4315460" cy="16960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5000"/>
              <a:t>Elctronics Stuff</a:t>
            </a:r>
            <a:endParaRPr lang="en-IN" altLang="en-GB" sz="5000"/>
          </a:p>
        </p:txBody>
      </p:sp>
      <p:grpSp>
        <p:nvGrpSpPr>
          <p:cNvPr id="262" name="Google Shape;262;p29"/>
          <p:cNvGrpSpPr/>
          <p:nvPr/>
        </p:nvGrpSpPr>
        <p:grpSpPr>
          <a:xfrm>
            <a:off x="1010206" y="960303"/>
            <a:ext cx="3204999" cy="3143100"/>
            <a:chOff x="5500926" y="433888"/>
            <a:chExt cx="3204999" cy="3143100"/>
          </a:xfrm>
        </p:grpSpPr>
        <p:sp>
          <p:nvSpPr>
            <p:cNvPr id="263" name="Google Shape;263;p29"/>
            <p:cNvSpPr/>
            <p:nvPr/>
          </p:nvSpPr>
          <p:spPr>
            <a:xfrm>
              <a:off x="5562825" y="433888"/>
              <a:ext cx="3143100" cy="314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264" name="Google Shape;264;p29"/>
            <p:cNvGrpSpPr/>
            <p:nvPr/>
          </p:nvGrpSpPr>
          <p:grpSpPr>
            <a:xfrm>
              <a:off x="5500926" y="539973"/>
              <a:ext cx="2923065" cy="2854728"/>
              <a:chOff x="2215075" y="1064425"/>
              <a:chExt cx="1564475" cy="1527900"/>
            </a:xfrm>
          </p:grpSpPr>
          <p:sp>
            <p:nvSpPr>
              <p:cNvPr id="265" name="Google Shape;265;p29"/>
              <p:cNvSpPr/>
              <p:nvPr/>
            </p:nvSpPr>
            <p:spPr>
              <a:xfrm>
                <a:off x="3027325" y="2502225"/>
                <a:ext cx="151800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2203" extrusionOk="0">
                    <a:moveTo>
                      <a:pt x="5938" y="1"/>
                    </a:moveTo>
                    <a:lnTo>
                      <a:pt x="1" y="1802"/>
                    </a:lnTo>
                    <a:lnTo>
                      <a:pt x="134" y="2202"/>
                    </a:lnTo>
                    <a:lnTo>
                      <a:pt x="6072" y="401"/>
                    </a:lnTo>
                    <a:lnTo>
                      <a:pt x="59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6" name="Google Shape;266;p29"/>
              <p:cNvSpPr/>
              <p:nvPr/>
            </p:nvSpPr>
            <p:spPr>
              <a:xfrm>
                <a:off x="3219125" y="2465550"/>
                <a:ext cx="8175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1368" extrusionOk="0">
                    <a:moveTo>
                      <a:pt x="3170" y="0"/>
                    </a:moveTo>
                    <a:lnTo>
                      <a:pt x="1" y="967"/>
                    </a:lnTo>
                    <a:lnTo>
                      <a:pt x="101" y="1368"/>
                    </a:lnTo>
                    <a:lnTo>
                      <a:pt x="3270" y="400"/>
                    </a:lnTo>
                    <a:lnTo>
                      <a:pt x="317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7" name="Google Shape;267;p29"/>
              <p:cNvSpPr/>
              <p:nvPr/>
            </p:nvSpPr>
            <p:spPr>
              <a:xfrm>
                <a:off x="2563675" y="1747525"/>
                <a:ext cx="935675" cy="844800"/>
              </a:xfrm>
              <a:custGeom>
                <a:avLst/>
                <a:gdLst/>
                <a:ahLst/>
                <a:cxnLst/>
                <a:rect l="l" t="t" r="r" b="b"/>
                <a:pathLst>
                  <a:path w="37427" h="33792" extrusionOk="0">
                    <a:moveTo>
                      <a:pt x="29922" y="1"/>
                    </a:moveTo>
                    <a:lnTo>
                      <a:pt x="0" y="9107"/>
                    </a:lnTo>
                    <a:lnTo>
                      <a:pt x="7506" y="33791"/>
                    </a:lnTo>
                    <a:lnTo>
                      <a:pt x="37427" y="24652"/>
                    </a:lnTo>
                    <a:lnTo>
                      <a:pt x="29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8" name="Google Shape;268;p29"/>
              <p:cNvSpPr/>
              <p:nvPr/>
            </p:nvSpPr>
            <p:spPr>
              <a:xfrm>
                <a:off x="3311700" y="1662475"/>
                <a:ext cx="467850" cy="702175"/>
              </a:xfrm>
              <a:custGeom>
                <a:avLst/>
                <a:gdLst/>
                <a:ahLst/>
                <a:cxnLst/>
                <a:rect l="l" t="t" r="r" b="b"/>
                <a:pathLst>
                  <a:path w="18714" h="28087" extrusionOk="0">
                    <a:moveTo>
                      <a:pt x="11175" y="0"/>
                    </a:moveTo>
                    <a:lnTo>
                      <a:pt x="1" y="3403"/>
                    </a:lnTo>
                    <a:lnTo>
                      <a:pt x="7506" y="28087"/>
                    </a:lnTo>
                    <a:lnTo>
                      <a:pt x="18714" y="24651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9" name="Google Shape;269;p29"/>
              <p:cNvSpPr/>
              <p:nvPr/>
            </p:nvSpPr>
            <p:spPr>
              <a:xfrm>
                <a:off x="3311700" y="1662475"/>
                <a:ext cx="467850" cy="702175"/>
              </a:xfrm>
              <a:custGeom>
                <a:avLst/>
                <a:gdLst/>
                <a:ahLst/>
                <a:cxnLst/>
                <a:rect l="l" t="t" r="r" b="b"/>
                <a:pathLst>
                  <a:path w="18714" h="28087" extrusionOk="0">
                    <a:moveTo>
                      <a:pt x="11175" y="0"/>
                    </a:moveTo>
                    <a:lnTo>
                      <a:pt x="1" y="3403"/>
                    </a:lnTo>
                    <a:lnTo>
                      <a:pt x="7506" y="28087"/>
                    </a:lnTo>
                    <a:lnTo>
                      <a:pt x="18714" y="24651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0" name="Google Shape;270;p29"/>
              <p:cNvSpPr/>
              <p:nvPr/>
            </p:nvSpPr>
            <p:spPr>
              <a:xfrm>
                <a:off x="3229150" y="1995200"/>
                <a:ext cx="40365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16146" h="11943" extrusionOk="0">
                    <a:moveTo>
                      <a:pt x="13810" y="1"/>
                    </a:moveTo>
                    <a:lnTo>
                      <a:pt x="0" y="4170"/>
                    </a:lnTo>
                    <a:lnTo>
                      <a:pt x="2335" y="11943"/>
                    </a:lnTo>
                    <a:lnTo>
                      <a:pt x="16145" y="7773"/>
                    </a:lnTo>
                    <a:lnTo>
                      <a:pt x="13810" y="1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1" name="Google Shape;271;p29"/>
              <p:cNvSpPr/>
              <p:nvPr/>
            </p:nvSpPr>
            <p:spPr>
              <a:xfrm>
                <a:off x="2672075" y="1993525"/>
                <a:ext cx="169325" cy="169325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6773" extrusionOk="0">
                    <a:moveTo>
                      <a:pt x="5204" y="1"/>
                    </a:moveTo>
                    <a:lnTo>
                      <a:pt x="1" y="1602"/>
                    </a:lnTo>
                    <a:lnTo>
                      <a:pt x="1602" y="6772"/>
                    </a:lnTo>
                    <a:lnTo>
                      <a:pt x="6772" y="5205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2" name="Google Shape;272;p29"/>
              <p:cNvSpPr/>
              <p:nvPr/>
            </p:nvSpPr>
            <p:spPr>
              <a:xfrm>
                <a:off x="2831350" y="1945175"/>
                <a:ext cx="168500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6772" extrusionOk="0">
                    <a:moveTo>
                      <a:pt x="5171" y="0"/>
                    </a:moveTo>
                    <a:lnTo>
                      <a:pt x="1" y="1601"/>
                    </a:lnTo>
                    <a:lnTo>
                      <a:pt x="1569" y="6772"/>
                    </a:lnTo>
                    <a:lnTo>
                      <a:pt x="6739" y="5204"/>
                    </a:lnTo>
                    <a:lnTo>
                      <a:pt x="5171" y="0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3" name="Google Shape;273;p29"/>
              <p:cNvSpPr/>
              <p:nvPr/>
            </p:nvSpPr>
            <p:spPr>
              <a:xfrm>
                <a:off x="2827200" y="1103350"/>
                <a:ext cx="231025" cy="339150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3566" extrusionOk="0">
                    <a:moveTo>
                      <a:pt x="4145" y="1"/>
                    </a:moveTo>
                    <a:cubicBezTo>
                      <a:pt x="3944" y="1"/>
                      <a:pt x="3740" y="17"/>
                      <a:pt x="3536" y="49"/>
                    </a:cubicBezTo>
                    <a:cubicBezTo>
                      <a:pt x="1434" y="383"/>
                      <a:pt x="0" y="2384"/>
                      <a:pt x="334" y="4486"/>
                    </a:cubicBezTo>
                    <a:lnTo>
                      <a:pt x="1268" y="10323"/>
                    </a:lnTo>
                    <a:cubicBezTo>
                      <a:pt x="1571" y="12234"/>
                      <a:pt x="3226" y="13566"/>
                      <a:pt x="5129" y="13566"/>
                    </a:cubicBezTo>
                    <a:cubicBezTo>
                      <a:pt x="5318" y="13566"/>
                      <a:pt x="5511" y="13553"/>
                      <a:pt x="5704" y="13525"/>
                    </a:cubicBezTo>
                    <a:cubicBezTo>
                      <a:pt x="7806" y="13159"/>
                      <a:pt x="9240" y="11190"/>
                      <a:pt x="8906" y="9089"/>
                    </a:cubicBezTo>
                    <a:lnTo>
                      <a:pt x="7972" y="3251"/>
                    </a:lnTo>
                    <a:cubicBezTo>
                      <a:pt x="7671" y="1354"/>
                      <a:pt x="6011" y="1"/>
                      <a:pt x="4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4" name="Google Shape;274;p29"/>
              <p:cNvSpPr/>
              <p:nvPr/>
            </p:nvSpPr>
            <p:spPr>
              <a:xfrm>
                <a:off x="2875550" y="1207050"/>
                <a:ext cx="147100" cy="123650"/>
              </a:xfrm>
              <a:custGeom>
                <a:avLst/>
                <a:gdLst/>
                <a:ahLst/>
                <a:cxnLst/>
                <a:rect l="l" t="t" r="r" b="b"/>
                <a:pathLst>
                  <a:path w="5884" h="4946" extrusionOk="0">
                    <a:moveTo>
                      <a:pt x="2699" y="1"/>
                    </a:moveTo>
                    <a:cubicBezTo>
                      <a:pt x="2559" y="1"/>
                      <a:pt x="2416" y="13"/>
                      <a:pt x="2269" y="37"/>
                    </a:cubicBezTo>
                    <a:cubicBezTo>
                      <a:pt x="901" y="238"/>
                      <a:pt x="1" y="1539"/>
                      <a:pt x="201" y="2873"/>
                    </a:cubicBezTo>
                    <a:cubicBezTo>
                      <a:pt x="423" y="4183"/>
                      <a:pt x="1534" y="4946"/>
                      <a:pt x="2666" y="4946"/>
                    </a:cubicBezTo>
                    <a:cubicBezTo>
                      <a:pt x="3407" y="4946"/>
                      <a:pt x="4156" y="4619"/>
                      <a:pt x="4671" y="3907"/>
                    </a:cubicBezTo>
                    <a:cubicBezTo>
                      <a:pt x="5884" y="2258"/>
                      <a:pt x="4632" y="1"/>
                      <a:pt x="26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5" name="Google Shape;275;p29"/>
              <p:cNvSpPr/>
              <p:nvPr/>
            </p:nvSpPr>
            <p:spPr>
              <a:xfrm>
                <a:off x="2898900" y="1229075"/>
                <a:ext cx="95375" cy="80750"/>
              </a:xfrm>
              <a:custGeom>
                <a:avLst/>
                <a:gdLst/>
                <a:ahLst/>
                <a:cxnLst/>
                <a:rect l="l" t="t" r="r" b="b"/>
                <a:pathLst>
                  <a:path w="3815" h="3230" extrusionOk="0">
                    <a:moveTo>
                      <a:pt x="1748" y="1"/>
                    </a:moveTo>
                    <a:cubicBezTo>
                      <a:pt x="1657" y="1"/>
                      <a:pt x="1564" y="8"/>
                      <a:pt x="1469" y="24"/>
                    </a:cubicBezTo>
                    <a:cubicBezTo>
                      <a:pt x="601" y="157"/>
                      <a:pt x="1" y="991"/>
                      <a:pt x="134" y="1858"/>
                    </a:cubicBezTo>
                    <a:cubicBezTo>
                      <a:pt x="276" y="2728"/>
                      <a:pt x="994" y="3230"/>
                      <a:pt x="1731" y="3230"/>
                    </a:cubicBezTo>
                    <a:cubicBezTo>
                      <a:pt x="2209" y="3230"/>
                      <a:pt x="2695" y="3018"/>
                      <a:pt x="3036" y="2559"/>
                    </a:cubicBezTo>
                    <a:cubicBezTo>
                      <a:pt x="3815" y="1469"/>
                      <a:pt x="3023" y="1"/>
                      <a:pt x="1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6" name="Google Shape;276;p29"/>
              <p:cNvSpPr/>
              <p:nvPr/>
            </p:nvSpPr>
            <p:spPr>
              <a:xfrm>
                <a:off x="2940050" y="1241475"/>
                <a:ext cx="2700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990" extrusionOk="0">
                    <a:moveTo>
                      <a:pt x="548" y="1"/>
                    </a:moveTo>
                    <a:cubicBezTo>
                      <a:pt x="276" y="1"/>
                      <a:pt x="0" y="209"/>
                      <a:pt x="56" y="562"/>
                    </a:cubicBezTo>
                    <a:cubicBezTo>
                      <a:pt x="100" y="857"/>
                      <a:pt x="315" y="989"/>
                      <a:pt x="532" y="989"/>
                    </a:cubicBezTo>
                    <a:cubicBezTo>
                      <a:pt x="804" y="989"/>
                      <a:pt x="1079" y="781"/>
                      <a:pt x="1023" y="428"/>
                    </a:cubicBezTo>
                    <a:cubicBezTo>
                      <a:pt x="979" y="133"/>
                      <a:pt x="764" y="1"/>
                      <a:pt x="5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7" name="Google Shape;277;p29"/>
              <p:cNvSpPr/>
              <p:nvPr/>
            </p:nvSpPr>
            <p:spPr>
              <a:xfrm>
                <a:off x="2920975" y="1282550"/>
                <a:ext cx="13825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94" extrusionOk="0">
                    <a:moveTo>
                      <a:pt x="281" y="0"/>
                    </a:moveTo>
                    <a:cubicBezTo>
                      <a:pt x="143" y="0"/>
                      <a:pt x="0" y="103"/>
                      <a:pt x="18" y="286"/>
                    </a:cubicBezTo>
                    <a:cubicBezTo>
                      <a:pt x="47" y="402"/>
                      <a:pt x="152" y="493"/>
                      <a:pt x="266" y="493"/>
                    </a:cubicBezTo>
                    <a:cubicBezTo>
                      <a:pt x="284" y="493"/>
                      <a:pt x="301" y="491"/>
                      <a:pt x="319" y="487"/>
                    </a:cubicBezTo>
                    <a:cubicBezTo>
                      <a:pt x="452" y="487"/>
                      <a:pt x="552" y="353"/>
                      <a:pt x="519" y="220"/>
                    </a:cubicBezTo>
                    <a:cubicBezTo>
                      <a:pt x="504" y="69"/>
                      <a:pt x="394" y="0"/>
                      <a:pt x="2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8" name="Google Shape;278;p29"/>
              <p:cNvSpPr/>
              <p:nvPr/>
            </p:nvSpPr>
            <p:spPr>
              <a:xfrm>
                <a:off x="3205800" y="1195475"/>
                <a:ext cx="270200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10808" h="2569" extrusionOk="0">
                    <a:moveTo>
                      <a:pt x="10574" y="0"/>
                    </a:moveTo>
                    <a:lnTo>
                      <a:pt x="0" y="1034"/>
                    </a:lnTo>
                    <a:lnTo>
                      <a:pt x="267" y="2569"/>
                    </a:lnTo>
                    <a:lnTo>
                      <a:pt x="10808" y="1401"/>
                    </a:lnTo>
                    <a:lnTo>
                      <a:pt x="105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9" name="Google Shape;279;p29"/>
              <p:cNvSpPr/>
              <p:nvPr/>
            </p:nvSpPr>
            <p:spPr>
              <a:xfrm>
                <a:off x="3420950" y="1134975"/>
                <a:ext cx="105925" cy="15455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6182" extrusionOk="0">
                    <a:moveTo>
                      <a:pt x="1892" y="1"/>
                    </a:moveTo>
                    <a:cubicBezTo>
                      <a:pt x="1807" y="1"/>
                      <a:pt x="1721" y="6"/>
                      <a:pt x="1635" y="18"/>
                    </a:cubicBezTo>
                    <a:cubicBezTo>
                      <a:pt x="668" y="185"/>
                      <a:pt x="0" y="1086"/>
                      <a:pt x="167" y="2053"/>
                    </a:cubicBezTo>
                    <a:lnTo>
                      <a:pt x="567" y="4722"/>
                    </a:lnTo>
                    <a:cubicBezTo>
                      <a:pt x="717" y="5559"/>
                      <a:pt x="1456" y="6182"/>
                      <a:pt x="2304" y="6182"/>
                    </a:cubicBezTo>
                    <a:cubicBezTo>
                      <a:pt x="2402" y="6182"/>
                      <a:pt x="2502" y="6173"/>
                      <a:pt x="2602" y="6156"/>
                    </a:cubicBezTo>
                    <a:cubicBezTo>
                      <a:pt x="3570" y="6023"/>
                      <a:pt x="4237" y="5122"/>
                      <a:pt x="4070" y="4155"/>
                    </a:cubicBezTo>
                    <a:lnTo>
                      <a:pt x="3670" y="1486"/>
                    </a:lnTo>
                    <a:cubicBezTo>
                      <a:pt x="3518" y="605"/>
                      <a:pt x="2757" y="1"/>
                      <a:pt x="1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0" name="Google Shape;280;p29"/>
              <p:cNvSpPr/>
              <p:nvPr/>
            </p:nvSpPr>
            <p:spPr>
              <a:xfrm>
                <a:off x="3026500" y="1186300"/>
                <a:ext cx="209350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8374" h="5171" extrusionOk="0">
                    <a:moveTo>
                      <a:pt x="0" y="0"/>
                    </a:moveTo>
                    <a:lnTo>
                      <a:pt x="834" y="5171"/>
                    </a:lnTo>
                    <a:lnTo>
                      <a:pt x="7606" y="4070"/>
                    </a:lnTo>
                    <a:cubicBezTo>
                      <a:pt x="8073" y="4003"/>
                      <a:pt x="8373" y="3569"/>
                      <a:pt x="8306" y="3136"/>
                    </a:cubicBezTo>
                    <a:lnTo>
                      <a:pt x="8006" y="1134"/>
                    </a:lnTo>
                    <a:cubicBezTo>
                      <a:pt x="7939" y="734"/>
                      <a:pt x="7606" y="467"/>
                      <a:pt x="7206" y="43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1" name="Google Shape;281;p29"/>
              <p:cNvSpPr/>
              <p:nvPr/>
            </p:nvSpPr>
            <p:spPr>
              <a:xfrm>
                <a:off x="3439300" y="1088450"/>
                <a:ext cx="3862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315" extrusionOk="0">
                    <a:moveTo>
                      <a:pt x="719" y="1"/>
                    </a:moveTo>
                    <a:cubicBezTo>
                      <a:pt x="681" y="1"/>
                      <a:pt x="641" y="4"/>
                      <a:pt x="601" y="11"/>
                    </a:cubicBezTo>
                    <a:cubicBezTo>
                      <a:pt x="234" y="45"/>
                      <a:pt x="0" y="378"/>
                      <a:pt x="67" y="745"/>
                    </a:cubicBezTo>
                    <a:cubicBezTo>
                      <a:pt x="107" y="1110"/>
                      <a:pt x="406" y="1315"/>
                      <a:pt x="709" y="1315"/>
                    </a:cubicBezTo>
                    <a:cubicBezTo>
                      <a:pt x="906" y="1315"/>
                      <a:pt x="1103" y="1229"/>
                      <a:pt x="1234" y="1045"/>
                    </a:cubicBezTo>
                    <a:cubicBezTo>
                      <a:pt x="1544" y="581"/>
                      <a:pt x="1221" y="1"/>
                      <a:pt x="7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2" name="Google Shape;282;p29"/>
              <p:cNvSpPr/>
              <p:nvPr/>
            </p:nvSpPr>
            <p:spPr>
              <a:xfrm>
                <a:off x="3485150" y="1064425"/>
                <a:ext cx="158475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44" extrusionOk="0">
                    <a:moveTo>
                      <a:pt x="5805" y="1"/>
                    </a:moveTo>
                    <a:cubicBezTo>
                      <a:pt x="5783" y="1"/>
                      <a:pt x="5761" y="2"/>
                      <a:pt x="5738" y="5"/>
                    </a:cubicBezTo>
                    <a:lnTo>
                      <a:pt x="468" y="839"/>
                    </a:lnTo>
                    <a:cubicBezTo>
                      <a:pt x="168" y="906"/>
                      <a:pt x="1" y="1139"/>
                      <a:pt x="34" y="1439"/>
                    </a:cubicBezTo>
                    <a:cubicBezTo>
                      <a:pt x="95" y="1683"/>
                      <a:pt x="296" y="1844"/>
                      <a:pt x="534" y="1844"/>
                    </a:cubicBezTo>
                    <a:cubicBezTo>
                      <a:pt x="556" y="1844"/>
                      <a:pt x="579" y="1842"/>
                      <a:pt x="601" y="1840"/>
                    </a:cubicBezTo>
                    <a:lnTo>
                      <a:pt x="5872" y="1006"/>
                    </a:lnTo>
                    <a:cubicBezTo>
                      <a:pt x="6139" y="972"/>
                      <a:pt x="6339" y="705"/>
                      <a:pt x="6305" y="439"/>
                    </a:cubicBezTo>
                    <a:cubicBezTo>
                      <a:pt x="6244" y="164"/>
                      <a:pt x="6043" y="1"/>
                      <a:pt x="58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3" name="Google Shape;283;p29"/>
              <p:cNvSpPr/>
              <p:nvPr/>
            </p:nvSpPr>
            <p:spPr>
              <a:xfrm>
                <a:off x="3270000" y="1099250"/>
                <a:ext cx="158475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52" extrusionOk="0">
                    <a:moveTo>
                      <a:pt x="5843" y="0"/>
                    </a:moveTo>
                    <a:cubicBezTo>
                      <a:pt x="5808" y="0"/>
                      <a:pt x="5773" y="4"/>
                      <a:pt x="5738" y="13"/>
                    </a:cubicBezTo>
                    <a:lnTo>
                      <a:pt x="468" y="847"/>
                    </a:lnTo>
                    <a:cubicBezTo>
                      <a:pt x="201" y="880"/>
                      <a:pt x="1" y="1147"/>
                      <a:pt x="34" y="1414"/>
                    </a:cubicBezTo>
                    <a:cubicBezTo>
                      <a:pt x="96" y="1661"/>
                      <a:pt x="301" y="1851"/>
                      <a:pt x="570" y="1851"/>
                    </a:cubicBezTo>
                    <a:cubicBezTo>
                      <a:pt x="591" y="1851"/>
                      <a:pt x="613" y="1850"/>
                      <a:pt x="635" y="1848"/>
                    </a:cubicBezTo>
                    <a:lnTo>
                      <a:pt x="5872" y="1014"/>
                    </a:lnTo>
                    <a:cubicBezTo>
                      <a:pt x="6172" y="947"/>
                      <a:pt x="6339" y="680"/>
                      <a:pt x="6305" y="413"/>
                    </a:cubicBezTo>
                    <a:cubicBezTo>
                      <a:pt x="6276" y="182"/>
                      <a:pt x="6071" y="0"/>
                      <a:pt x="5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4" name="Google Shape;284;p29"/>
              <p:cNvSpPr/>
              <p:nvPr/>
            </p:nvSpPr>
            <p:spPr>
              <a:xfrm>
                <a:off x="2416900" y="1305550"/>
                <a:ext cx="265200" cy="92575"/>
              </a:xfrm>
              <a:custGeom>
                <a:avLst/>
                <a:gdLst/>
                <a:ahLst/>
                <a:cxnLst/>
                <a:rect l="l" t="t" r="r" b="b"/>
                <a:pathLst>
                  <a:path w="10608" h="3703" extrusionOk="0">
                    <a:moveTo>
                      <a:pt x="10374" y="0"/>
                    </a:moveTo>
                    <a:lnTo>
                      <a:pt x="0" y="2302"/>
                    </a:lnTo>
                    <a:lnTo>
                      <a:pt x="234" y="3703"/>
                    </a:lnTo>
                    <a:lnTo>
                      <a:pt x="10608" y="1568"/>
                    </a:lnTo>
                    <a:lnTo>
                      <a:pt x="103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5" name="Google Shape;285;p29"/>
              <p:cNvSpPr/>
              <p:nvPr/>
            </p:nvSpPr>
            <p:spPr>
              <a:xfrm>
                <a:off x="2366025" y="1303225"/>
                <a:ext cx="105100" cy="155375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6215" extrusionOk="0">
                    <a:moveTo>
                      <a:pt x="1899" y="1"/>
                    </a:moveTo>
                    <a:cubicBezTo>
                      <a:pt x="1801" y="1"/>
                      <a:pt x="1702" y="9"/>
                      <a:pt x="1602" y="27"/>
                    </a:cubicBezTo>
                    <a:cubicBezTo>
                      <a:pt x="634" y="193"/>
                      <a:pt x="1" y="1094"/>
                      <a:pt x="134" y="2061"/>
                    </a:cubicBezTo>
                    <a:lnTo>
                      <a:pt x="568" y="4697"/>
                    </a:lnTo>
                    <a:cubicBezTo>
                      <a:pt x="690" y="5581"/>
                      <a:pt x="1481" y="6215"/>
                      <a:pt x="2355" y="6215"/>
                    </a:cubicBezTo>
                    <a:cubicBezTo>
                      <a:pt x="2437" y="6215"/>
                      <a:pt x="2520" y="6209"/>
                      <a:pt x="2602" y="6198"/>
                    </a:cubicBezTo>
                    <a:cubicBezTo>
                      <a:pt x="3536" y="6031"/>
                      <a:pt x="4204" y="5130"/>
                      <a:pt x="4070" y="4163"/>
                    </a:cubicBezTo>
                    <a:lnTo>
                      <a:pt x="3637" y="1494"/>
                    </a:lnTo>
                    <a:cubicBezTo>
                      <a:pt x="3487" y="627"/>
                      <a:pt x="2748" y="1"/>
                      <a:pt x="18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2653725" y="1216325"/>
                <a:ext cx="202675" cy="157000"/>
              </a:xfrm>
              <a:custGeom>
                <a:avLst/>
                <a:gdLst/>
                <a:ahLst/>
                <a:cxnLst/>
                <a:rect l="l" t="t" r="r" b="b"/>
                <a:pathLst>
                  <a:path w="8107" h="6280" extrusionOk="0">
                    <a:moveTo>
                      <a:pt x="7273" y="0"/>
                    </a:moveTo>
                    <a:lnTo>
                      <a:pt x="568" y="2669"/>
                    </a:lnTo>
                    <a:cubicBezTo>
                      <a:pt x="201" y="2802"/>
                      <a:pt x="1" y="3202"/>
                      <a:pt x="68" y="3569"/>
                    </a:cubicBezTo>
                    <a:lnTo>
                      <a:pt x="368" y="5571"/>
                    </a:lnTo>
                    <a:cubicBezTo>
                      <a:pt x="429" y="5967"/>
                      <a:pt x="796" y="6280"/>
                      <a:pt x="1215" y="6280"/>
                    </a:cubicBezTo>
                    <a:cubicBezTo>
                      <a:pt x="1255" y="6280"/>
                      <a:pt x="1295" y="6277"/>
                      <a:pt x="1335" y="6271"/>
                    </a:cubicBezTo>
                    <a:lnTo>
                      <a:pt x="8107" y="5170"/>
                    </a:lnTo>
                    <a:lnTo>
                      <a:pt x="7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2380200" y="1256250"/>
                <a:ext cx="39425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1327" extrusionOk="0">
                    <a:moveTo>
                      <a:pt x="837" y="1"/>
                    </a:moveTo>
                    <a:cubicBezTo>
                      <a:pt x="814" y="1"/>
                      <a:pt x="791" y="2"/>
                      <a:pt x="768" y="4"/>
                    </a:cubicBezTo>
                    <a:cubicBezTo>
                      <a:pt x="167" y="104"/>
                      <a:pt x="1" y="838"/>
                      <a:pt x="468" y="1205"/>
                    </a:cubicBezTo>
                    <a:cubicBezTo>
                      <a:pt x="585" y="1289"/>
                      <a:pt x="715" y="1326"/>
                      <a:pt x="843" y="1326"/>
                    </a:cubicBezTo>
                    <a:cubicBezTo>
                      <a:pt x="1222" y="1326"/>
                      <a:pt x="1577" y="996"/>
                      <a:pt x="1502" y="571"/>
                    </a:cubicBezTo>
                    <a:cubicBezTo>
                      <a:pt x="1439" y="228"/>
                      <a:pt x="1172" y="1"/>
                      <a:pt x="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8" name="Google Shape;288;p29"/>
              <p:cNvSpPr/>
              <p:nvPr/>
            </p:nvSpPr>
            <p:spPr>
              <a:xfrm>
                <a:off x="2215075" y="1267075"/>
                <a:ext cx="158475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44" extrusionOk="0">
                    <a:moveTo>
                      <a:pt x="5773" y="1"/>
                    </a:moveTo>
                    <a:cubicBezTo>
                      <a:pt x="5750" y="1"/>
                      <a:pt x="5728" y="2"/>
                      <a:pt x="5705" y="5"/>
                    </a:cubicBezTo>
                    <a:lnTo>
                      <a:pt x="435" y="839"/>
                    </a:lnTo>
                    <a:cubicBezTo>
                      <a:pt x="168" y="872"/>
                      <a:pt x="1" y="1139"/>
                      <a:pt x="34" y="1406"/>
                    </a:cubicBezTo>
                    <a:cubicBezTo>
                      <a:pt x="65" y="1653"/>
                      <a:pt x="297" y="1843"/>
                      <a:pt x="543" y="1843"/>
                    </a:cubicBezTo>
                    <a:cubicBezTo>
                      <a:pt x="562" y="1843"/>
                      <a:pt x="582" y="1842"/>
                      <a:pt x="601" y="1839"/>
                    </a:cubicBezTo>
                    <a:lnTo>
                      <a:pt x="5872" y="1006"/>
                    </a:lnTo>
                    <a:cubicBezTo>
                      <a:pt x="6139" y="939"/>
                      <a:pt x="6339" y="705"/>
                      <a:pt x="6272" y="405"/>
                    </a:cubicBezTo>
                    <a:cubicBezTo>
                      <a:pt x="6242" y="161"/>
                      <a:pt x="6016" y="1"/>
                      <a:pt x="57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9" name="Google Shape;289;p29"/>
              <p:cNvSpPr/>
              <p:nvPr/>
            </p:nvSpPr>
            <p:spPr>
              <a:xfrm>
                <a:off x="2429400" y="1232675"/>
                <a:ext cx="158475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52" extrusionOk="0">
                    <a:moveTo>
                      <a:pt x="5843" y="0"/>
                    </a:moveTo>
                    <a:cubicBezTo>
                      <a:pt x="5808" y="0"/>
                      <a:pt x="5773" y="4"/>
                      <a:pt x="5738" y="13"/>
                    </a:cubicBezTo>
                    <a:lnTo>
                      <a:pt x="468" y="847"/>
                    </a:lnTo>
                    <a:cubicBezTo>
                      <a:pt x="201" y="880"/>
                      <a:pt x="1" y="1147"/>
                      <a:pt x="34" y="1414"/>
                    </a:cubicBezTo>
                    <a:cubicBezTo>
                      <a:pt x="96" y="1661"/>
                      <a:pt x="301" y="1851"/>
                      <a:pt x="570" y="1851"/>
                    </a:cubicBezTo>
                    <a:cubicBezTo>
                      <a:pt x="591" y="1851"/>
                      <a:pt x="613" y="1850"/>
                      <a:pt x="635" y="1848"/>
                    </a:cubicBezTo>
                    <a:lnTo>
                      <a:pt x="5905" y="1014"/>
                    </a:lnTo>
                    <a:cubicBezTo>
                      <a:pt x="6172" y="947"/>
                      <a:pt x="6339" y="680"/>
                      <a:pt x="6305" y="413"/>
                    </a:cubicBezTo>
                    <a:cubicBezTo>
                      <a:pt x="6276" y="182"/>
                      <a:pt x="6071" y="0"/>
                      <a:pt x="5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90" name="Google Shape;290;p29"/>
              <p:cNvSpPr/>
              <p:nvPr/>
            </p:nvSpPr>
            <p:spPr>
              <a:xfrm>
                <a:off x="2963525" y="1466000"/>
                <a:ext cx="5975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23902" h="7526" extrusionOk="0">
                    <a:moveTo>
                      <a:pt x="735" y="1"/>
                    </a:moveTo>
                    <a:cubicBezTo>
                      <a:pt x="181" y="1"/>
                      <a:pt x="1" y="839"/>
                      <a:pt x="585" y="1054"/>
                    </a:cubicBezTo>
                    <a:lnTo>
                      <a:pt x="23168" y="7526"/>
                    </a:lnTo>
                    <a:lnTo>
                      <a:pt x="23301" y="7526"/>
                    </a:lnTo>
                    <a:cubicBezTo>
                      <a:pt x="23534" y="7526"/>
                      <a:pt x="23735" y="7359"/>
                      <a:pt x="23801" y="7125"/>
                    </a:cubicBezTo>
                    <a:cubicBezTo>
                      <a:pt x="23901" y="6858"/>
                      <a:pt x="23735" y="6558"/>
                      <a:pt x="23434" y="6458"/>
                    </a:cubicBezTo>
                    <a:lnTo>
                      <a:pt x="885" y="20"/>
                    </a:lnTo>
                    <a:cubicBezTo>
                      <a:pt x="833" y="7"/>
                      <a:pt x="783" y="1"/>
                      <a:pt x="7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91" name="Google Shape;291;p29"/>
              <p:cNvSpPr/>
              <p:nvPr/>
            </p:nvSpPr>
            <p:spPr>
              <a:xfrm>
                <a:off x="2960500" y="1464725"/>
                <a:ext cx="360400" cy="251125"/>
              </a:xfrm>
              <a:custGeom>
                <a:avLst/>
                <a:gdLst/>
                <a:ahLst/>
                <a:cxnLst/>
                <a:rect l="l" t="t" r="r" b="b"/>
                <a:pathLst>
                  <a:path w="14416" h="10045" extrusionOk="0">
                    <a:moveTo>
                      <a:pt x="813" y="1"/>
                    </a:moveTo>
                    <a:cubicBezTo>
                      <a:pt x="331" y="1"/>
                      <a:pt x="0" y="715"/>
                      <a:pt x="539" y="1039"/>
                    </a:cubicBezTo>
                    <a:lnTo>
                      <a:pt x="13381" y="9945"/>
                    </a:lnTo>
                    <a:cubicBezTo>
                      <a:pt x="13448" y="10012"/>
                      <a:pt x="13582" y="10045"/>
                      <a:pt x="13682" y="10045"/>
                    </a:cubicBezTo>
                    <a:cubicBezTo>
                      <a:pt x="14215" y="10045"/>
                      <a:pt x="14416" y="9344"/>
                      <a:pt x="13982" y="9044"/>
                    </a:cubicBezTo>
                    <a:lnTo>
                      <a:pt x="1173" y="138"/>
                    </a:lnTo>
                    <a:cubicBezTo>
                      <a:pt x="1051" y="41"/>
                      <a:pt x="927" y="1"/>
                      <a:pt x="8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92" name="Google Shape;292;p29"/>
              <p:cNvSpPr/>
              <p:nvPr/>
            </p:nvSpPr>
            <p:spPr>
              <a:xfrm>
                <a:off x="2563675" y="1465075"/>
                <a:ext cx="437400" cy="483450"/>
              </a:xfrm>
              <a:custGeom>
                <a:avLst/>
                <a:gdLst/>
                <a:ahLst/>
                <a:cxnLst/>
                <a:rect l="l" t="t" r="r" b="b"/>
                <a:pathLst>
                  <a:path w="17496" h="19338" extrusionOk="0">
                    <a:moveTo>
                      <a:pt x="16707" y="0"/>
                    </a:moveTo>
                    <a:cubicBezTo>
                      <a:pt x="16570" y="0"/>
                      <a:pt x="16429" y="57"/>
                      <a:pt x="16312" y="191"/>
                    </a:cubicBezTo>
                    <a:lnTo>
                      <a:pt x="334" y="18437"/>
                    </a:lnTo>
                    <a:cubicBezTo>
                      <a:pt x="0" y="18804"/>
                      <a:pt x="267" y="19338"/>
                      <a:pt x="734" y="19338"/>
                    </a:cubicBezTo>
                    <a:cubicBezTo>
                      <a:pt x="901" y="19338"/>
                      <a:pt x="1068" y="19271"/>
                      <a:pt x="1168" y="19171"/>
                    </a:cubicBezTo>
                    <a:lnTo>
                      <a:pt x="17146" y="924"/>
                    </a:lnTo>
                    <a:cubicBezTo>
                      <a:pt x="17496" y="500"/>
                      <a:pt x="17116" y="0"/>
                      <a:pt x="167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pic>
        <p:nvPicPr>
          <p:cNvPr id="47" name="Picture 46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4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Anatomy Of The Error</a:t>
            </a:r>
            <a:endParaRPr lang="en-GB"/>
          </a:p>
        </p:txBody>
      </p:sp>
      <p:sp>
        <p:nvSpPr>
          <p:cNvPr id="909" name="Google Shape;909;p45"/>
          <p:cNvSpPr txBox="1"/>
          <p:nvPr>
            <p:ph type="subTitle" idx="4294967295"/>
          </p:nvPr>
        </p:nvSpPr>
        <p:spPr>
          <a:xfrm>
            <a:off x="6522227" y="3940125"/>
            <a:ext cx="19104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1400"/>
              <a:t>Used an AC power supply</a:t>
            </a:r>
            <a:endParaRPr lang="en-IN" altLang="en-GB" sz="1400"/>
          </a:p>
        </p:txBody>
      </p:sp>
      <p:sp>
        <p:nvSpPr>
          <p:cNvPr id="910" name="Google Shape;910;p45"/>
          <p:cNvSpPr txBox="1"/>
          <p:nvPr>
            <p:ph type="subTitle" idx="4294967295"/>
          </p:nvPr>
        </p:nvSpPr>
        <p:spPr>
          <a:xfrm>
            <a:off x="6513972" y="3388576"/>
            <a:ext cx="19104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Power Mangment</a:t>
            </a:r>
            <a:endParaRPr lang="en-IN" altLang="en-GB"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sp>
        <p:nvSpPr>
          <p:cNvPr id="911" name="Google Shape;911;p45"/>
          <p:cNvSpPr txBox="1"/>
          <p:nvPr>
            <p:ph type="subTitle" idx="4294967295"/>
          </p:nvPr>
        </p:nvSpPr>
        <p:spPr>
          <a:xfrm>
            <a:off x="6515422" y="2009025"/>
            <a:ext cx="19104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Hardware</a:t>
            </a:r>
            <a:endParaRPr lang="en-IN" altLang="en-GB"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sp>
        <p:nvSpPr>
          <p:cNvPr id="912" name="Google Shape;912;p45"/>
          <p:cNvSpPr txBox="1"/>
          <p:nvPr>
            <p:ph type="subTitle" idx="4294967295"/>
          </p:nvPr>
        </p:nvSpPr>
        <p:spPr>
          <a:xfrm>
            <a:off x="6515422" y="2360550"/>
            <a:ext cx="19104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1400"/>
              <a:t>5 servo motors, esp32, buck etc</a:t>
            </a:r>
            <a:endParaRPr lang="en-IN" altLang="en-GB" sz="1400"/>
          </a:p>
        </p:txBody>
      </p:sp>
      <p:sp>
        <p:nvSpPr>
          <p:cNvPr id="913" name="Google Shape;913;p45"/>
          <p:cNvSpPr/>
          <p:nvPr/>
        </p:nvSpPr>
        <p:spPr>
          <a:xfrm>
            <a:off x="6613694" y="1794130"/>
            <a:ext cx="181500" cy="18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14" name="Google Shape;914;p45"/>
          <p:cNvSpPr/>
          <p:nvPr/>
        </p:nvSpPr>
        <p:spPr>
          <a:xfrm>
            <a:off x="6613694" y="3170855"/>
            <a:ext cx="181500" cy="18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15" name="Google Shape;915;p45"/>
          <p:cNvSpPr txBox="1"/>
          <p:nvPr>
            <p:ph type="subTitle" idx="4294967295"/>
          </p:nvPr>
        </p:nvSpPr>
        <p:spPr>
          <a:xfrm>
            <a:off x="718178" y="3050325"/>
            <a:ext cx="19119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1400"/>
              <a:t>Used Altium software for PCB</a:t>
            </a:r>
            <a:endParaRPr lang="en-IN" altLang="en-GB" sz="1400"/>
          </a:p>
        </p:txBody>
      </p:sp>
      <p:sp>
        <p:nvSpPr>
          <p:cNvPr id="916" name="Google Shape;916;p45"/>
          <p:cNvSpPr txBox="1"/>
          <p:nvPr>
            <p:ph type="subTitle" idx="4294967295"/>
          </p:nvPr>
        </p:nvSpPr>
        <p:spPr>
          <a:xfrm>
            <a:off x="718178" y="2698800"/>
            <a:ext cx="19119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Poppins Black" panose="00000800000000000000"/>
                <a:ea typeface="Poppins Black" panose="00000800000000000000"/>
                <a:cs typeface="Poppins Black" panose="00000800000000000000"/>
                <a:sym typeface="Poppins Black" panose="00000800000000000000"/>
              </a:rPr>
              <a:t>Custom PCB</a:t>
            </a:r>
            <a:endParaRPr lang="en-US" altLang="en-GB">
              <a:latin typeface="Poppins Black" panose="00000800000000000000"/>
              <a:ea typeface="Poppins Black" panose="00000800000000000000"/>
              <a:cs typeface="Poppins Black" panose="00000800000000000000"/>
              <a:sym typeface="Poppins Black" panose="00000800000000000000"/>
            </a:endParaRPr>
          </a:p>
        </p:txBody>
      </p:sp>
      <p:sp>
        <p:nvSpPr>
          <p:cNvPr id="917" name="Google Shape;917;p45"/>
          <p:cNvSpPr/>
          <p:nvPr/>
        </p:nvSpPr>
        <p:spPr>
          <a:xfrm>
            <a:off x="2343447" y="2482492"/>
            <a:ext cx="181500" cy="18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969" name="Google Shape;969;p45"/>
          <p:cNvCxnSpPr>
            <a:stCxn id="913" idx="2"/>
          </p:cNvCxnSpPr>
          <p:nvPr/>
        </p:nvCxnSpPr>
        <p:spPr>
          <a:xfrm flipH="1">
            <a:off x="5842694" y="1884880"/>
            <a:ext cx="771000" cy="520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70" name="Google Shape;970;p45"/>
          <p:cNvCxnSpPr>
            <a:stCxn id="917" idx="6"/>
          </p:cNvCxnSpPr>
          <p:nvPr/>
        </p:nvCxnSpPr>
        <p:spPr>
          <a:xfrm>
            <a:off x="2524947" y="2573242"/>
            <a:ext cx="1763700" cy="558600"/>
          </a:xfrm>
          <a:prstGeom prst="bentConnector3">
            <a:avLst>
              <a:gd name="adj1" fmla="val 2923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71" name="Google Shape;971;p45"/>
          <p:cNvCxnSpPr>
            <a:stCxn id="914" idx="2"/>
          </p:cNvCxnSpPr>
          <p:nvPr/>
        </p:nvCxnSpPr>
        <p:spPr>
          <a:xfrm flipH="1">
            <a:off x="5445794" y="3261605"/>
            <a:ext cx="1167900" cy="58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1" name="Picture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3575" y="1419860"/>
            <a:ext cx="2607310" cy="32829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252" b="92718" l="10000" r="90000">
                        <a14:foregroundMark x1="60111" y1="12945" x2="60111" y2="12945"/>
                        <a14:foregroundMark x1="37444" y1="33657" x2="37444" y2="33657"/>
                        <a14:foregroundMark x1="45000" y1="25405" x2="45000" y2="25405"/>
                        <a14:foregroundMark x1="30333" y1="38026" x2="30333" y2="38026"/>
                        <a14:foregroundMark x1="42222" y1="55340" x2="42222" y2="55340"/>
                        <a14:foregroundMark x1="54222" y1="61650" x2="54222" y2="61650"/>
                        <a14:foregroundMark x1="50111" y1="67961" x2="50111" y2="67961"/>
                        <a14:foregroundMark x1="48000" y1="84142" x2="48000" y2="84142"/>
                        <a14:foregroundMark x1="46556" y1="92880" x2="46556" y2="92880"/>
                        <a14:foregroundMark x1="67111" y1="32686" x2="67111" y2="32686"/>
                        <a14:foregroundMark x1="62000" y1="8252" x2="62000" y2="82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80311" y="-151"/>
            <a:ext cx="1880121" cy="12910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obotic Workshop by Slidesgo">
  <a:themeElements>
    <a:clrScheme name="Simple Light">
      <a:dk1>
        <a:srgbClr val="263238"/>
      </a:dk1>
      <a:lt1>
        <a:srgbClr val="FFFFFF"/>
      </a:lt1>
      <a:dk2>
        <a:srgbClr val="C7F9CC"/>
      </a:dk2>
      <a:lt2>
        <a:srgbClr val="80ED99"/>
      </a:lt2>
      <a:accent1>
        <a:srgbClr val="58DD76"/>
      </a:accent1>
      <a:accent2>
        <a:srgbClr val="48C06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1396</Words>
  <Application>WPS Slides</Application>
  <PresentationFormat/>
  <Paragraphs>119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1" baseType="lpstr">
      <vt:lpstr>Arial</vt:lpstr>
      <vt:lpstr>SimSun</vt:lpstr>
      <vt:lpstr>Wingdings</vt:lpstr>
      <vt:lpstr>Arial</vt:lpstr>
      <vt:lpstr>Poppins Black</vt:lpstr>
      <vt:lpstr>Poppins</vt:lpstr>
      <vt:lpstr>Palanquin Dark</vt:lpstr>
      <vt:lpstr>Proxima Nova Semibold</vt:lpstr>
      <vt:lpstr>Proxima Nova</vt:lpstr>
      <vt:lpstr>Microsoft YaHei</vt:lpstr>
      <vt:lpstr>Arial Unicode MS</vt:lpstr>
      <vt:lpstr>Poppins;900</vt:lpstr>
      <vt:lpstr>AMGDT</vt:lpstr>
      <vt:lpstr>Calibri</vt:lpstr>
      <vt:lpstr>Amatic SC</vt:lpstr>
      <vt:lpstr>Roboto Medium</vt:lpstr>
      <vt:lpstr>Robotic Workshop by Slidesgo</vt:lpstr>
      <vt:lpstr>Robotic Workshop</vt:lpstr>
      <vt:lpstr>2</vt:lpstr>
      <vt:lpstr>1</vt:lpstr>
      <vt:lpstr>About The Theory</vt:lpstr>
      <vt:lpstr>Awesome Words</vt:lpstr>
      <vt:lpstr>Project Timeline</vt:lpstr>
      <vt:lpstr>Features Of The Topic</vt:lpstr>
      <vt:lpstr>MechanicalSTUFF</vt:lpstr>
      <vt:lpstr>Anatomy Of The Error</vt:lpstr>
      <vt:lpstr>Images</vt:lpstr>
      <vt:lpstr>Desktop Software</vt:lpstr>
      <vt:lpstr>Examples</vt:lpstr>
      <vt:lpstr>Images</vt:lpstr>
      <vt:lpstr>Elctronics Stuff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XIMO 2.0</dc:title>
  <dc:creator/>
  <cp:lastModifiedBy>Laya Kshetrapal</cp:lastModifiedBy>
  <cp:revision>8</cp:revision>
  <dcterms:created xsi:type="dcterms:W3CDTF">2025-05-12T17:26:48Z</dcterms:created>
  <dcterms:modified xsi:type="dcterms:W3CDTF">2025-05-12T18:10:08Z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13CCB2B81D264C6C9C8039F71267A8B4_12</vt:lpwstr>
  </property>
  <property fmtid="{D5CDD505-2E9C-101B-9397-08002B2CF9AE}" pid="3" name="KSOProductBuildVer">
    <vt:lpwstr>2057-12.2.0.20796</vt:lpwstr>
  </property>
</Properties>
</file>